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8"/>
  </p:notesMasterIdLst>
  <p:sldIdLst>
    <p:sldId id="256" r:id="rId2"/>
    <p:sldId id="258" r:id="rId3"/>
    <p:sldId id="273" r:id="rId4"/>
    <p:sldId id="259" r:id="rId5"/>
    <p:sldId id="260" r:id="rId6"/>
    <p:sldId id="261" r:id="rId7"/>
    <p:sldId id="263" r:id="rId8"/>
    <p:sldId id="265" r:id="rId9"/>
    <p:sldId id="264" r:id="rId10"/>
    <p:sldId id="266" r:id="rId11"/>
    <p:sldId id="274" r:id="rId12"/>
    <p:sldId id="277" r:id="rId13"/>
    <p:sldId id="270" r:id="rId14"/>
    <p:sldId id="271" r:id="rId15"/>
    <p:sldId id="272" r:id="rId16"/>
    <p:sldId id="276"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13B41D-C8E2-412F-994F-520BFF51F43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pPr rtl="1"/>
          <a:endParaRPr lang="ar-IQ"/>
        </a:p>
      </dgm:t>
    </dgm:pt>
    <dgm:pt modelId="{BE903D9C-746E-4B4A-9CCA-C6F620BF12A1}">
      <dgm:prSet custT="1"/>
      <dgm:spPr/>
      <dgm:t>
        <a:bodyPr/>
        <a:lstStyle/>
        <a:p>
          <a:pPr rtl="1"/>
          <a:r>
            <a:rPr lang="ar-IQ" sz="1800" b="1" dirty="0" smtClean="0"/>
            <a:t>عدد مرات حدوث السلوك</a:t>
          </a:r>
          <a:endParaRPr lang="en-US" sz="1800" b="1" dirty="0"/>
        </a:p>
      </dgm:t>
    </dgm:pt>
    <dgm:pt modelId="{98C08B18-B7CB-423F-9D3D-7DB493705277}" type="parTrans" cxnId="{C43BEFB8-9934-44D1-8CC9-FE6F288C899F}">
      <dgm:prSet/>
      <dgm:spPr/>
      <dgm:t>
        <a:bodyPr/>
        <a:lstStyle/>
        <a:p>
          <a:pPr rtl="1"/>
          <a:endParaRPr lang="ar-IQ"/>
        </a:p>
      </dgm:t>
    </dgm:pt>
    <dgm:pt modelId="{F21F94BA-416A-4D59-B3B1-438DC309B945}" type="sibTrans" cxnId="{C43BEFB8-9934-44D1-8CC9-FE6F288C899F}">
      <dgm:prSet/>
      <dgm:spPr/>
      <dgm:t>
        <a:bodyPr/>
        <a:lstStyle/>
        <a:p>
          <a:pPr rtl="1"/>
          <a:endParaRPr lang="ar-IQ"/>
        </a:p>
      </dgm:t>
    </dgm:pt>
    <dgm:pt modelId="{D00601F4-BE35-4D4D-A1A2-1166203BB493}">
      <dgm:prSet/>
      <dgm:spPr/>
      <dgm:t>
        <a:bodyPr/>
        <a:lstStyle/>
        <a:p>
          <a:pPr rtl="1"/>
          <a:endParaRPr lang="en-US" dirty="0"/>
        </a:p>
      </dgm:t>
    </dgm:pt>
    <dgm:pt modelId="{1C7897B4-77EE-423C-A9A3-465C57752320}" type="parTrans" cxnId="{5A2FABB6-F5EA-4F28-A87C-543ADC21CFD2}">
      <dgm:prSet/>
      <dgm:spPr/>
      <dgm:t>
        <a:bodyPr/>
        <a:lstStyle/>
        <a:p>
          <a:pPr rtl="1"/>
          <a:endParaRPr lang="ar-IQ"/>
        </a:p>
      </dgm:t>
    </dgm:pt>
    <dgm:pt modelId="{9EF59CB6-4F1F-431C-908C-E1E6229AB160}" type="sibTrans" cxnId="{5A2FABB6-F5EA-4F28-A87C-543ADC21CFD2}">
      <dgm:prSet/>
      <dgm:spPr/>
      <dgm:t>
        <a:bodyPr/>
        <a:lstStyle/>
        <a:p>
          <a:pPr rtl="1"/>
          <a:endParaRPr lang="ar-IQ"/>
        </a:p>
      </dgm:t>
    </dgm:pt>
    <dgm:pt modelId="{F3EDD1B6-6F77-4525-ADCB-33455FA0224A}">
      <dgm:prSet/>
      <dgm:spPr/>
      <dgm:t>
        <a:bodyPr/>
        <a:lstStyle/>
        <a:p>
          <a:pPr rtl="1"/>
          <a:endParaRPr lang="en-US" dirty="0"/>
        </a:p>
      </dgm:t>
    </dgm:pt>
    <dgm:pt modelId="{2AC07D18-2168-4057-8530-73A8F4376EC5}" type="parTrans" cxnId="{E25E3247-3519-40AF-B7AE-6E90C22FB686}">
      <dgm:prSet/>
      <dgm:spPr/>
      <dgm:t>
        <a:bodyPr/>
        <a:lstStyle/>
        <a:p>
          <a:pPr rtl="1"/>
          <a:endParaRPr lang="ar-IQ"/>
        </a:p>
      </dgm:t>
    </dgm:pt>
    <dgm:pt modelId="{09B0FE41-266E-410A-81C9-2FC918EC3CA6}" type="sibTrans" cxnId="{E25E3247-3519-40AF-B7AE-6E90C22FB686}">
      <dgm:prSet/>
      <dgm:spPr/>
      <dgm:t>
        <a:bodyPr/>
        <a:lstStyle/>
        <a:p>
          <a:pPr rtl="1"/>
          <a:endParaRPr lang="ar-IQ"/>
        </a:p>
      </dgm:t>
    </dgm:pt>
    <dgm:pt modelId="{62E3A83E-3423-4631-8D1F-B2BCAF8D50FB}">
      <dgm:prSet/>
      <dgm:spPr/>
      <dgm:t>
        <a:bodyPr/>
        <a:lstStyle/>
        <a:p>
          <a:pPr rtl="1"/>
          <a:endParaRPr lang="en-US" dirty="0"/>
        </a:p>
      </dgm:t>
    </dgm:pt>
    <dgm:pt modelId="{D80AA636-2E07-4357-92AA-BFCDEED5888D}" type="parTrans" cxnId="{2E2CDCA3-3CFB-43B8-87CE-F1E289341E97}">
      <dgm:prSet/>
      <dgm:spPr/>
      <dgm:t>
        <a:bodyPr/>
        <a:lstStyle/>
        <a:p>
          <a:pPr rtl="1"/>
          <a:endParaRPr lang="ar-IQ"/>
        </a:p>
      </dgm:t>
    </dgm:pt>
    <dgm:pt modelId="{408E185D-63BD-4942-8D14-33A3FEF8ADC4}" type="sibTrans" cxnId="{2E2CDCA3-3CFB-43B8-87CE-F1E289341E97}">
      <dgm:prSet/>
      <dgm:spPr/>
      <dgm:t>
        <a:bodyPr/>
        <a:lstStyle/>
        <a:p>
          <a:pPr rtl="1"/>
          <a:endParaRPr lang="ar-IQ"/>
        </a:p>
      </dgm:t>
    </dgm:pt>
    <dgm:pt modelId="{E192F798-0E97-49A6-94B4-349E9D0E7364}">
      <dgm:prSet/>
      <dgm:spPr/>
      <dgm:t>
        <a:bodyPr/>
        <a:lstStyle/>
        <a:p>
          <a:pPr rtl="1"/>
          <a:endParaRPr lang="en-US" dirty="0"/>
        </a:p>
      </dgm:t>
    </dgm:pt>
    <dgm:pt modelId="{F8FDF8FA-6805-468E-8C0D-6C734620F242}" type="parTrans" cxnId="{E8266E0D-6733-4F49-8D08-395A3E695104}">
      <dgm:prSet/>
      <dgm:spPr/>
      <dgm:t>
        <a:bodyPr/>
        <a:lstStyle/>
        <a:p>
          <a:pPr rtl="1"/>
          <a:endParaRPr lang="ar-IQ"/>
        </a:p>
      </dgm:t>
    </dgm:pt>
    <dgm:pt modelId="{524F5C10-6C6D-4FA4-BE60-4A850B7B06AA}" type="sibTrans" cxnId="{E8266E0D-6733-4F49-8D08-395A3E695104}">
      <dgm:prSet/>
      <dgm:spPr/>
      <dgm:t>
        <a:bodyPr/>
        <a:lstStyle/>
        <a:p>
          <a:pPr rtl="1"/>
          <a:endParaRPr lang="ar-IQ"/>
        </a:p>
      </dgm:t>
    </dgm:pt>
    <dgm:pt modelId="{7D4D4F5C-4AF8-4563-8275-99AE3FCD8616}">
      <dgm:prSet/>
      <dgm:spPr/>
      <dgm:t>
        <a:bodyPr/>
        <a:lstStyle/>
        <a:p>
          <a:pPr rtl="1"/>
          <a:endParaRPr lang="en-US" dirty="0"/>
        </a:p>
      </dgm:t>
    </dgm:pt>
    <dgm:pt modelId="{4A16FC00-594B-42F7-AA29-3927B5CE1C95}" type="parTrans" cxnId="{CFD9101E-A4D9-4AA8-81CC-120695F7D081}">
      <dgm:prSet/>
      <dgm:spPr/>
      <dgm:t>
        <a:bodyPr/>
        <a:lstStyle/>
        <a:p>
          <a:pPr rtl="1"/>
          <a:endParaRPr lang="ar-IQ"/>
        </a:p>
      </dgm:t>
    </dgm:pt>
    <dgm:pt modelId="{DEC21E5E-40EE-4BD3-BDD0-FA80B633DE18}" type="sibTrans" cxnId="{CFD9101E-A4D9-4AA8-81CC-120695F7D081}">
      <dgm:prSet/>
      <dgm:spPr/>
      <dgm:t>
        <a:bodyPr/>
        <a:lstStyle/>
        <a:p>
          <a:pPr rtl="1"/>
          <a:endParaRPr lang="ar-IQ"/>
        </a:p>
      </dgm:t>
    </dgm:pt>
    <dgm:pt modelId="{8021683E-63BB-4F0D-A1C3-4D6E2036BE2E}">
      <dgm:prSet/>
      <dgm:spPr/>
      <dgm:t>
        <a:bodyPr/>
        <a:lstStyle/>
        <a:p>
          <a:pPr rtl="1"/>
          <a:endParaRPr lang="en-US" dirty="0"/>
        </a:p>
      </dgm:t>
    </dgm:pt>
    <dgm:pt modelId="{7E8755D4-578F-402B-A50F-5906CCF57972}" type="parTrans" cxnId="{1C082F69-3714-4133-BF92-CE83D466805C}">
      <dgm:prSet/>
      <dgm:spPr/>
      <dgm:t>
        <a:bodyPr/>
        <a:lstStyle/>
        <a:p>
          <a:pPr rtl="1"/>
          <a:endParaRPr lang="ar-IQ"/>
        </a:p>
      </dgm:t>
    </dgm:pt>
    <dgm:pt modelId="{B36B8231-73FD-4594-B356-9A0C14817855}" type="sibTrans" cxnId="{1C082F69-3714-4133-BF92-CE83D466805C}">
      <dgm:prSet/>
      <dgm:spPr/>
      <dgm:t>
        <a:bodyPr/>
        <a:lstStyle/>
        <a:p>
          <a:pPr rtl="1"/>
          <a:endParaRPr lang="ar-IQ"/>
        </a:p>
      </dgm:t>
    </dgm:pt>
    <dgm:pt modelId="{1484BCC3-C11B-4E90-9B4B-36B347B25DA0}">
      <dgm:prSet/>
      <dgm:spPr/>
      <dgm:t>
        <a:bodyPr/>
        <a:lstStyle/>
        <a:p>
          <a:pPr rtl="1"/>
          <a:endParaRPr lang="en-US" dirty="0"/>
        </a:p>
      </dgm:t>
    </dgm:pt>
    <dgm:pt modelId="{197330B1-0585-46F7-80AD-57A8F910A64B}" type="parTrans" cxnId="{8CB4C4C5-FAFE-43E1-B9FC-21281A85B169}">
      <dgm:prSet/>
      <dgm:spPr/>
      <dgm:t>
        <a:bodyPr/>
        <a:lstStyle/>
        <a:p>
          <a:pPr rtl="1"/>
          <a:endParaRPr lang="ar-IQ"/>
        </a:p>
      </dgm:t>
    </dgm:pt>
    <dgm:pt modelId="{5E7041B2-B570-40E0-8B8A-C6622E76BD26}" type="sibTrans" cxnId="{8CB4C4C5-FAFE-43E1-B9FC-21281A85B169}">
      <dgm:prSet/>
      <dgm:spPr/>
      <dgm:t>
        <a:bodyPr/>
        <a:lstStyle/>
        <a:p>
          <a:pPr rtl="1"/>
          <a:endParaRPr lang="ar-IQ"/>
        </a:p>
      </dgm:t>
    </dgm:pt>
    <dgm:pt modelId="{B11543E4-CE77-4357-A3B5-932EBE02D1D3}">
      <dgm:prSet/>
      <dgm:spPr/>
      <dgm:t>
        <a:bodyPr/>
        <a:lstStyle/>
        <a:p>
          <a:pPr rtl="1"/>
          <a:endParaRPr lang="en-US" dirty="0"/>
        </a:p>
      </dgm:t>
    </dgm:pt>
    <dgm:pt modelId="{ED5B1B19-6B2F-486A-93BA-CF2102D9FB4D}" type="parTrans" cxnId="{264F655A-61F5-4F5E-A51D-139064DC65BA}">
      <dgm:prSet/>
      <dgm:spPr/>
      <dgm:t>
        <a:bodyPr/>
        <a:lstStyle/>
        <a:p>
          <a:pPr rtl="1"/>
          <a:endParaRPr lang="ar-IQ"/>
        </a:p>
      </dgm:t>
    </dgm:pt>
    <dgm:pt modelId="{F6728AAC-7FE3-442E-9E7E-84EA54326D10}" type="sibTrans" cxnId="{264F655A-61F5-4F5E-A51D-139064DC65BA}">
      <dgm:prSet/>
      <dgm:spPr/>
      <dgm:t>
        <a:bodyPr/>
        <a:lstStyle/>
        <a:p>
          <a:pPr rtl="1"/>
          <a:endParaRPr lang="ar-IQ"/>
        </a:p>
      </dgm:t>
    </dgm:pt>
    <dgm:pt modelId="{FF6FFA4C-1226-48D1-B8E5-18E562A125C6}">
      <dgm:prSet/>
      <dgm:spPr/>
      <dgm:t>
        <a:bodyPr/>
        <a:lstStyle/>
        <a:p>
          <a:pPr rtl="1"/>
          <a:endParaRPr lang="en-US" dirty="0"/>
        </a:p>
      </dgm:t>
    </dgm:pt>
    <dgm:pt modelId="{B8903641-6C59-47DA-9E79-E1B143F8CBD8}" type="parTrans" cxnId="{F18E3BBA-843E-47DC-B24D-D9E86770CA0D}">
      <dgm:prSet/>
      <dgm:spPr/>
      <dgm:t>
        <a:bodyPr/>
        <a:lstStyle/>
        <a:p>
          <a:pPr rtl="1"/>
          <a:endParaRPr lang="ar-IQ"/>
        </a:p>
      </dgm:t>
    </dgm:pt>
    <dgm:pt modelId="{81511E3D-6F37-4356-911A-AE032B30A6F9}" type="sibTrans" cxnId="{F18E3BBA-843E-47DC-B24D-D9E86770CA0D}">
      <dgm:prSet/>
      <dgm:spPr/>
      <dgm:t>
        <a:bodyPr/>
        <a:lstStyle/>
        <a:p>
          <a:pPr rtl="1"/>
          <a:endParaRPr lang="ar-IQ"/>
        </a:p>
      </dgm:t>
    </dgm:pt>
    <dgm:pt modelId="{4B66A0A2-33F4-4866-9C9A-1F815EA22ED7}">
      <dgm:prSet/>
      <dgm:spPr/>
      <dgm:t>
        <a:bodyPr/>
        <a:lstStyle/>
        <a:p>
          <a:pPr rtl="1"/>
          <a:endParaRPr lang="en-US" dirty="0"/>
        </a:p>
      </dgm:t>
    </dgm:pt>
    <dgm:pt modelId="{91992956-BA70-4677-84E9-6F0578B765DE}" type="parTrans" cxnId="{F8BBE23A-97DC-49C4-A109-5FF5D02464C5}">
      <dgm:prSet/>
      <dgm:spPr/>
      <dgm:t>
        <a:bodyPr/>
        <a:lstStyle/>
        <a:p>
          <a:pPr rtl="1"/>
          <a:endParaRPr lang="ar-IQ"/>
        </a:p>
      </dgm:t>
    </dgm:pt>
    <dgm:pt modelId="{B60D2A01-5F01-402B-AECF-8D0FD19BEDE2}" type="sibTrans" cxnId="{F8BBE23A-97DC-49C4-A109-5FF5D02464C5}">
      <dgm:prSet/>
      <dgm:spPr/>
      <dgm:t>
        <a:bodyPr/>
        <a:lstStyle/>
        <a:p>
          <a:pPr rtl="1"/>
          <a:endParaRPr lang="ar-IQ"/>
        </a:p>
      </dgm:t>
    </dgm:pt>
    <dgm:pt modelId="{A899CACE-D9D6-49B3-B6C0-54DA5F95DB67}">
      <dgm:prSet/>
      <dgm:spPr/>
      <dgm:t>
        <a:bodyPr/>
        <a:lstStyle/>
        <a:p>
          <a:pPr rtl="1"/>
          <a:endParaRPr lang="en-US" dirty="0"/>
        </a:p>
      </dgm:t>
    </dgm:pt>
    <dgm:pt modelId="{25A9E1FC-1B13-4EE9-BF84-09B231018731}" type="parTrans" cxnId="{059D4190-5F6F-402D-9D73-B0B9BC76D8D6}">
      <dgm:prSet/>
      <dgm:spPr/>
      <dgm:t>
        <a:bodyPr/>
        <a:lstStyle/>
        <a:p>
          <a:pPr rtl="1"/>
          <a:endParaRPr lang="ar-IQ"/>
        </a:p>
      </dgm:t>
    </dgm:pt>
    <dgm:pt modelId="{7F8EA7AA-AA4D-44D2-89F5-1A3CF003E017}" type="sibTrans" cxnId="{059D4190-5F6F-402D-9D73-B0B9BC76D8D6}">
      <dgm:prSet/>
      <dgm:spPr/>
      <dgm:t>
        <a:bodyPr/>
        <a:lstStyle/>
        <a:p>
          <a:pPr rtl="1"/>
          <a:endParaRPr lang="ar-IQ"/>
        </a:p>
      </dgm:t>
    </dgm:pt>
    <dgm:pt modelId="{B74DBA51-4F0B-4F32-9D79-C048AEEFB59C}">
      <dgm:prSet/>
      <dgm:spPr/>
      <dgm:t>
        <a:bodyPr/>
        <a:lstStyle/>
        <a:p>
          <a:pPr rtl="1"/>
          <a:endParaRPr lang="en-US" dirty="0"/>
        </a:p>
      </dgm:t>
    </dgm:pt>
    <dgm:pt modelId="{D1EAE310-B89E-4D11-BE21-27F0730282F2}" type="parTrans" cxnId="{47621047-94F1-4A60-BA01-F119EA7BB093}">
      <dgm:prSet/>
      <dgm:spPr/>
      <dgm:t>
        <a:bodyPr/>
        <a:lstStyle/>
        <a:p>
          <a:pPr rtl="1"/>
          <a:endParaRPr lang="ar-IQ"/>
        </a:p>
      </dgm:t>
    </dgm:pt>
    <dgm:pt modelId="{08402F31-0269-4369-915D-E4D0513025B9}" type="sibTrans" cxnId="{47621047-94F1-4A60-BA01-F119EA7BB093}">
      <dgm:prSet/>
      <dgm:spPr/>
      <dgm:t>
        <a:bodyPr/>
        <a:lstStyle/>
        <a:p>
          <a:pPr rtl="1"/>
          <a:endParaRPr lang="ar-IQ"/>
        </a:p>
      </dgm:t>
    </dgm:pt>
    <dgm:pt modelId="{78F8CD98-F93C-4377-A949-4B99F8A408A5}">
      <dgm:prSet/>
      <dgm:spPr/>
      <dgm:t>
        <a:bodyPr/>
        <a:lstStyle/>
        <a:p>
          <a:pPr rtl="1"/>
          <a:endParaRPr lang="en-US" dirty="0"/>
        </a:p>
      </dgm:t>
    </dgm:pt>
    <dgm:pt modelId="{BD4AF50D-A186-4557-A83F-843D9B9B35EE}" type="parTrans" cxnId="{88687242-324E-49CC-9EB5-7D84AB795599}">
      <dgm:prSet/>
      <dgm:spPr/>
      <dgm:t>
        <a:bodyPr/>
        <a:lstStyle/>
        <a:p>
          <a:pPr rtl="1"/>
          <a:endParaRPr lang="ar-IQ"/>
        </a:p>
      </dgm:t>
    </dgm:pt>
    <dgm:pt modelId="{50102EA2-C787-4E24-8C46-8F8B0F39958A}" type="sibTrans" cxnId="{88687242-324E-49CC-9EB5-7D84AB795599}">
      <dgm:prSet/>
      <dgm:spPr/>
      <dgm:t>
        <a:bodyPr/>
        <a:lstStyle/>
        <a:p>
          <a:pPr rtl="1"/>
          <a:endParaRPr lang="ar-IQ"/>
        </a:p>
      </dgm:t>
    </dgm:pt>
    <dgm:pt modelId="{D0DEF6E9-9365-4D2D-8CE4-05141FB13F55}">
      <dgm:prSet/>
      <dgm:spPr/>
      <dgm:t>
        <a:bodyPr/>
        <a:lstStyle/>
        <a:p>
          <a:pPr rtl="1"/>
          <a:r>
            <a:rPr lang="ar-IQ" b="1" dirty="0" smtClean="0"/>
            <a:t>عدد مرات حدوث السلوك   </a:t>
          </a:r>
          <a:endParaRPr lang="ar-IQ" b="1" dirty="0"/>
        </a:p>
      </dgm:t>
    </dgm:pt>
    <dgm:pt modelId="{2AB05974-05CE-441C-B602-A08DB89B8D1E}" type="parTrans" cxnId="{CD92F495-05FA-4D72-9E26-BD05CCD69EC0}">
      <dgm:prSet/>
      <dgm:spPr/>
      <dgm:t>
        <a:bodyPr/>
        <a:lstStyle/>
        <a:p>
          <a:pPr rtl="1"/>
          <a:endParaRPr lang="ar-IQ"/>
        </a:p>
      </dgm:t>
    </dgm:pt>
    <dgm:pt modelId="{59F1656B-2234-4786-8DC4-85659969632E}" type="sibTrans" cxnId="{CD92F495-05FA-4D72-9E26-BD05CCD69EC0}">
      <dgm:prSet/>
      <dgm:spPr/>
      <dgm:t>
        <a:bodyPr/>
        <a:lstStyle/>
        <a:p>
          <a:pPr rtl="1"/>
          <a:endParaRPr lang="ar-IQ"/>
        </a:p>
      </dgm:t>
    </dgm:pt>
    <dgm:pt modelId="{282826BF-29A8-4B9C-AF13-E0728B9FB25B}" type="pres">
      <dgm:prSet presAssocID="{A813B41D-C8E2-412F-994F-520BFF51F439}" presName="linear" presStyleCnt="0">
        <dgm:presLayoutVars>
          <dgm:animLvl val="lvl"/>
          <dgm:resizeHandles val="exact"/>
        </dgm:presLayoutVars>
      </dgm:prSet>
      <dgm:spPr/>
      <dgm:t>
        <a:bodyPr/>
        <a:lstStyle/>
        <a:p>
          <a:pPr rtl="1"/>
          <a:endParaRPr lang="ar-IQ"/>
        </a:p>
      </dgm:t>
    </dgm:pt>
    <dgm:pt modelId="{7536B532-9428-4623-A85F-FD78D65DB88D}" type="pres">
      <dgm:prSet presAssocID="{BE903D9C-746E-4B4A-9CCA-C6F620BF12A1}" presName="parentText" presStyleLbl="node1" presStyleIdx="0" presStyleCnt="15" custScaleY="559354">
        <dgm:presLayoutVars>
          <dgm:chMax val="0"/>
          <dgm:bulletEnabled val="1"/>
        </dgm:presLayoutVars>
      </dgm:prSet>
      <dgm:spPr/>
      <dgm:t>
        <a:bodyPr/>
        <a:lstStyle/>
        <a:p>
          <a:pPr rtl="1"/>
          <a:endParaRPr lang="ar-IQ"/>
        </a:p>
      </dgm:t>
    </dgm:pt>
    <dgm:pt modelId="{4D119B7F-BD09-418B-8F15-6EEC93D9ACF0}" type="pres">
      <dgm:prSet presAssocID="{F21F94BA-416A-4D59-B3B1-438DC309B945}" presName="spacer" presStyleCnt="0"/>
      <dgm:spPr/>
    </dgm:pt>
    <dgm:pt modelId="{CE9E7BCD-ED67-4869-9F4C-910F7F872C86}" type="pres">
      <dgm:prSet presAssocID="{D00601F4-BE35-4D4D-A1A2-1166203BB493}" presName="parentText" presStyleLbl="node1" presStyleIdx="1" presStyleCnt="15" custLinFactY="103901" custLinFactNeighborX="8333" custLinFactNeighborY="200000">
        <dgm:presLayoutVars>
          <dgm:chMax val="0"/>
          <dgm:bulletEnabled val="1"/>
        </dgm:presLayoutVars>
      </dgm:prSet>
      <dgm:spPr/>
      <dgm:t>
        <a:bodyPr/>
        <a:lstStyle/>
        <a:p>
          <a:pPr rtl="1"/>
          <a:endParaRPr lang="ar-IQ"/>
        </a:p>
      </dgm:t>
    </dgm:pt>
    <dgm:pt modelId="{9FF81804-7D69-4904-8367-E8FA083BFA0F}" type="pres">
      <dgm:prSet presAssocID="{9EF59CB6-4F1F-431C-908C-E1E6229AB160}" presName="spacer" presStyleCnt="0"/>
      <dgm:spPr/>
    </dgm:pt>
    <dgm:pt modelId="{F63E2025-A1CA-4CB0-B857-0A4FD43D3668}" type="pres">
      <dgm:prSet presAssocID="{F3EDD1B6-6F77-4525-ADCB-33455FA0224A}" presName="parentText" presStyleLbl="node1" presStyleIdx="2" presStyleCnt="15" custLinFactY="187213" custLinFactNeighborX="-16663" custLinFactNeighborY="200000">
        <dgm:presLayoutVars>
          <dgm:chMax val="0"/>
          <dgm:bulletEnabled val="1"/>
        </dgm:presLayoutVars>
      </dgm:prSet>
      <dgm:spPr/>
      <dgm:t>
        <a:bodyPr/>
        <a:lstStyle/>
        <a:p>
          <a:pPr rtl="1"/>
          <a:endParaRPr lang="ar-IQ"/>
        </a:p>
      </dgm:t>
    </dgm:pt>
    <dgm:pt modelId="{204B772F-5D17-43CC-BC68-64AACEFB347D}" type="pres">
      <dgm:prSet presAssocID="{09B0FE41-266E-410A-81C9-2FC918EC3CA6}" presName="spacer" presStyleCnt="0"/>
      <dgm:spPr/>
    </dgm:pt>
    <dgm:pt modelId="{C439BEB5-8CF4-4EE8-AFA8-31EEBD14B5CC}" type="pres">
      <dgm:prSet presAssocID="{62E3A83E-3423-4631-8D1F-B2BCAF8D50FB}" presName="parentText" presStyleLbl="node1" presStyleIdx="3" presStyleCnt="15" custLinFactY="226477" custLinFactNeighborX="-16663" custLinFactNeighborY="300000">
        <dgm:presLayoutVars>
          <dgm:chMax val="0"/>
          <dgm:bulletEnabled val="1"/>
        </dgm:presLayoutVars>
      </dgm:prSet>
      <dgm:spPr/>
      <dgm:t>
        <a:bodyPr/>
        <a:lstStyle/>
        <a:p>
          <a:pPr rtl="1"/>
          <a:endParaRPr lang="ar-IQ"/>
        </a:p>
      </dgm:t>
    </dgm:pt>
    <dgm:pt modelId="{AF6CB4C7-D317-4999-919F-3E40A98A3496}" type="pres">
      <dgm:prSet presAssocID="{408E185D-63BD-4942-8D14-33A3FEF8ADC4}" presName="spacer" presStyleCnt="0"/>
      <dgm:spPr/>
    </dgm:pt>
    <dgm:pt modelId="{0EAFF2EE-E33C-45EE-A388-4E6A0BCDA07B}" type="pres">
      <dgm:prSet presAssocID="{E192F798-0E97-49A6-94B4-349E9D0E7364}" presName="parentText" presStyleLbl="node1" presStyleIdx="4" presStyleCnt="15" custLinFactY="234002" custLinFactNeighborX="-16663" custLinFactNeighborY="300000">
        <dgm:presLayoutVars>
          <dgm:chMax val="0"/>
          <dgm:bulletEnabled val="1"/>
        </dgm:presLayoutVars>
      </dgm:prSet>
      <dgm:spPr/>
      <dgm:t>
        <a:bodyPr/>
        <a:lstStyle/>
        <a:p>
          <a:pPr rtl="1"/>
          <a:endParaRPr lang="ar-IQ"/>
        </a:p>
      </dgm:t>
    </dgm:pt>
    <dgm:pt modelId="{6D3CDC10-A29F-4A1B-A0FA-FAB663FF7A83}" type="pres">
      <dgm:prSet presAssocID="{524F5C10-6C6D-4FA4-BE60-4A850B7B06AA}" presName="spacer" presStyleCnt="0"/>
      <dgm:spPr/>
    </dgm:pt>
    <dgm:pt modelId="{7AA85CD3-A287-4647-9072-0D648B878EE0}" type="pres">
      <dgm:prSet presAssocID="{7D4D4F5C-4AF8-4563-8275-99AE3FCD8616}" presName="parentText" presStyleLbl="node1" presStyleIdx="5" presStyleCnt="15" custLinFactY="280542" custLinFactNeighborX="16667" custLinFactNeighborY="300000">
        <dgm:presLayoutVars>
          <dgm:chMax val="0"/>
          <dgm:bulletEnabled val="1"/>
        </dgm:presLayoutVars>
      </dgm:prSet>
      <dgm:spPr/>
      <dgm:t>
        <a:bodyPr/>
        <a:lstStyle/>
        <a:p>
          <a:pPr rtl="1"/>
          <a:endParaRPr lang="ar-IQ"/>
        </a:p>
      </dgm:t>
    </dgm:pt>
    <dgm:pt modelId="{925BF398-4E43-4854-8371-E6D56BB3CCDC}" type="pres">
      <dgm:prSet presAssocID="{DEC21E5E-40EE-4BD3-BDD0-FA80B633DE18}" presName="spacer" presStyleCnt="0"/>
      <dgm:spPr/>
    </dgm:pt>
    <dgm:pt modelId="{EC775E40-0944-4EA6-B825-E71759158391}" type="pres">
      <dgm:prSet presAssocID="{8021683E-63BB-4F0D-A1C3-4D6E2036BE2E}" presName="parentText" presStyleLbl="node1" presStyleIdx="6" presStyleCnt="15" custLinFactY="253633" custLinFactNeighborX="8333" custLinFactNeighborY="300000">
        <dgm:presLayoutVars>
          <dgm:chMax val="0"/>
          <dgm:bulletEnabled val="1"/>
        </dgm:presLayoutVars>
      </dgm:prSet>
      <dgm:spPr/>
      <dgm:t>
        <a:bodyPr/>
        <a:lstStyle/>
        <a:p>
          <a:pPr rtl="1"/>
          <a:endParaRPr lang="ar-IQ"/>
        </a:p>
      </dgm:t>
    </dgm:pt>
    <dgm:pt modelId="{0F1DAF81-105C-445F-A89D-AC139395FF57}" type="pres">
      <dgm:prSet presAssocID="{B36B8231-73FD-4594-B356-9A0C14817855}" presName="spacer" presStyleCnt="0"/>
      <dgm:spPr/>
    </dgm:pt>
    <dgm:pt modelId="{87EF936A-2F57-4167-974E-6F19E0A9B737}" type="pres">
      <dgm:prSet presAssocID="{1484BCC3-C11B-4E90-9B4B-36B347B25DA0}" presName="parentText" presStyleLbl="node1" presStyleIdx="7" presStyleCnt="15" custLinFactY="226724" custLinFactNeighborX="-16663" custLinFactNeighborY="300000">
        <dgm:presLayoutVars>
          <dgm:chMax val="0"/>
          <dgm:bulletEnabled val="1"/>
        </dgm:presLayoutVars>
      </dgm:prSet>
      <dgm:spPr/>
      <dgm:t>
        <a:bodyPr/>
        <a:lstStyle/>
        <a:p>
          <a:pPr rtl="1"/>
          <a:endParaRPr lang="ar-IQ"/>
        </a:p>
      </dgm:t>
    </dgm:pt>
    <dgm:pt modelId="{6EC2DD73-992C-4B60-B226-56E80734BFDB}" type="pres">
      <dgm:prSet presAssocID="{5E7041B2-B570-40E0-8B8A-C6622E76BD26}" presName="spacer" presStyleCnt="0"/>
      <dgm:spPr/>
    </dgm:pt>
    <dgm:pt modelId="{22FC635F-08F4-42E8-89E9-FC23778D658D}" type="pres">
      <dgm:prSet presAssocID="{B11543E4-CE77-4357-A3B5-932EBE02D1D3}" presName="parentText" presStyleLbl="node1" presStyleIdx="8" presStyleCnt="15" custLinFactY="242364" custLinFactNeighborX="-16663" custLinFactNeighborY="300000">
        <dgm:presLayoutVars>
          <dgm:chMax val="0"/>
          <dgm:bulletEnabled val="1"/>
        </dgm:presLayoutVars>
      </dgm:prSet>
      <dgm:spPr/>
      <dgm:t>
        <a:bodyPr/>
        <a:lstStyle/>
        <a:p>
          <a:pPr rtl="1"/>
          <a:endParaRPr lang="ar-IQ"/>
        </a:p>
      </dgm:t>
    </dgm:pt>
    <dgm:pt modelId="{0D213784-7368-4F3D-8986-6C39DA3E811B}" type="pres">
      <dgm:prSet presAssocID="{F6728AAC-7FE3-442E-9E7E-84EA54326D10}" presName="spacer" presStyleCnt="0"/>
      <dgm:spPr/>
    </dgm:pt>
    <dgm:pt modelId="{167C17B1-7F9B-47F7-BAA6-2F09B4EBB0CE}" type="pres">
      <dgm:prSet presAssocID="{FF6FFA4C-1226-48D1-B8E5-18E562A125C6}" presName="parentText" presStyleLbl="node1" presStyleIdx="9" presStyleCnt="15" custLinFactY="215455" custLinFactNeighborX="8333" custLinFactNeighborY="300000">
        <dgm:presLayoutVars>
          <dgm:chMax val="0"/>
          <dgm:bulletEnabled val="1"/>
        </dgm:presLayoutVars>
      </dgm:prSet>
      <dgm:spPr/>
      <dgm:t>
        <a:bodyPr/>
        <a:lstStyle/>
        <a:p>
          <a:pPr rtl="1"/>
          <a:endParaRPr lang="ar-IQ"/>
        </a:p>
      </dgm:t>
    </dgm:pt>
    <dgm:pt modelId="{E26E3966-7B05-41AF-9CF4-AEA92BD497BA}" type="pres">
      <dgm:prSet presAssocID="{81511E3D-6F37-4356-911A-AE032B30A6F9}" presName="spacer" presStyleCnt="0"/>
      <dgm:spPr/>
    </dgm:pt>
    <dgm:pt modelId="{69FBA009-A8D7-4A25-9DEC-47C23C94A69F}" type="pres">
      <dgm:prSet presAssocID="{4B66A0A2-33F4-4866-9C9A-1F815EA22ED7}" presName="parentText" presStyleLbl="node1" presStyleIdx="10" presStyleCnt="15" custLinFactY="231095" custLinFactNeighborX="-16663" custLinFactNeighborY="300000">
        <dgm:presLayoutVars>
          <dgm:chMax val="0"/>
          <dgm:bulletEnabled val="1"/>
        </dgm:presLayoutVars>
      </dgm:prSet>
      <dgm:spPr/>
      <dgm:t>
        <a:bodyPr/>
        <a:lstStyle/>
        <a:p>
          <a:pPr rtl="1"/>
          <a:endParaRPr lang="ar-IQ"/>
        </a:p>
      </dgm:t>
    </dgm:pt>
    <dgm:pt modelId="{91D8A9A7-B42D-45F7-AA6D-BFECEDEFC9CB}" type="pres">
      <dgm:prSet presAssocID="{B60D2A01-5F01-402B-AECF-8D0FD19BEDE2}" presName="spacer" presStyleCnt="0"/>
      <dgm:spPr/>
    </dgm:pt>
    <dgm:pt modelId="{BBF0F81C-3B1F-458F-A14B-AE142918D4E8}" type="pres">
      <dgm:prSet presAssocID="{A899CACE-D9D6-49B3-B6C0-54DA5F95DB67}" presName="parentText" presStyleLbl="node1" presStyleIdx="11" presStyleCnt="15" custLinFactY="173644" custLinFactNeighborX="-16663" custLinFactNeighborY="200000">
        <dgm:presLayoutVars>
          <dgm:chMax val="0"/>
          <dgm:bulletEnabled val="1"/>
        </dgm:presLayoutVars>
      </dgm:prSet>
      <dgm:spPr/>
      <dgm:t>
        <a:bodyPr/>
        <a:lstStyle/>
        <a:p>
          <a:pPr rtl="1"/>
          <a:endParaRPr lang="ar-IQ"/>
        </a:p>
      </dgm:t>
    </dgm:pt>
    <dgm:pt modelId="{8F30EF31-026C-46DA-A19D-02BC5A3681A5}" type="pres">
      <dgm:prSet presAssocID="{7F8EA7AA-AA4D-44D2-89F5-1A3CF003E017}" presName="spacer" presStyleCnt="0"/>
      <dgm:spPr/>
    </dgm:pt>
    <dgm:pt modelId="{50281DB8-93A1-487A-B7FD-9C34CD83BD0B}" type="pres">
      <dgm:prSet presAssocID="{B74DBA51-4F0B-4F32-9D79-C048AEEFB59C}" presName="parentText" presStyleLbl="node1" presStyleIdx="12" presStyleCnt="15" custLinFactY="189284" custLinFactNeighborX="8333" custLinFactNeighborY="200000">
        <dgm:presLayoutVars>
          <dgm:chMax val="0"/>
          <dgm:bulletEnabled val="1"/>
        </dgm:presLayoutVars>
      </dgm:prSet>
      <dgm:spPr/>
      <dgm:t>
        <a:bodyPr/>
        <a:lstStyle/>
        <a:p>
          <a:pPr rtl="1"/>
          <a:endParaRPr lang="ar-IQ"/>
        </a:p>
      </dgm:t>
    </dgm:pt>
    <dgm:pt modelId="{3F3FE480-96CF-4D05-9DE5-B471E83EF498}" type="pres">
      <dgm:prSet presAssocID="{08402F31-0269-4369-915D-E4D0513025B9}" presName="spacer" presStyleCnt="0"/>
      <dgm:spPr/>
    </dgm:pt>
    <dgm:pt modelId="{358CA23F-ECC2-41C7-9BCF-00B426A44693}" type="pres">
      <dgm:prSet presAssocID="{78F8CD98-F93C-4377-A949-4B99F8A408A5}" presName="parentText" presStyleLbl="node1" presStyleIdx="13" presStyleCnt="15" custLinFactY="162375" custLinFactNeighborX="-16663" custLinFactNeighborY="200000">
        <dgm:presLayoutVars>
          <dgm:chMax val="0"/>
          <dgm:bulletEnabled val="1"/>
        </dgm:presLayoutVars>
      </dgm:prSet>
      <dgm:spPr/>
      <dgm:t>
        <a:bodyPr/>
        <a:lstStyle/>
        <a:p>
          <a:pPr rtl="1"/>
          <a:endParaRPr lang="ar-IQ"/>
        </a:p>
      </dgm:t>
    </dgm:pt>
    <dgm:pt modelId="{CC8A0061-7B03-4887-95A9-B26547CCA474}" type="pres">
      <dgm:prSet presAssocID="{50102EA2-C787-4E24-8C46-8F8B0F39958A}" presName="spacer" presStyleCnt="0"/>
      <dgm:spPr/>
    </dgm:pt>
    <dgm:pt modelId="{6725AF61-1D61-411D-A161-5207655A62BB}" type="pres">
      <dgm:prSet presAssocID="{D0DEF6E9-9365-4D2D-8CE4-05141FB13F55}" presName="parentText" presStyleLbl="node1" presStyleIdx="14" presStyleCnt="15" custLinFactY="208557" custLinFactNeighborX="-16663" custLinFactNeighborY="300000">
        <dgm:presLayoutVars>
          <dgm:chMax val="0"/>
          <dgm:bulletEnabled val="1"/>
        </dgm:presLayoutVars>
      </dgm:prSet>
      <dgm:spPr/>
      <dgm:t>
        <a:bodyPr/>
        <a:lstStyle/>
        <a:p>
          <a:pPr rtl="1"/>
          <a:endParaRPr lang="ar-IQ"/>
        </a:p>
      </dgm:t>
    </dgm:pt>
  </dgm:ptLst>
  <dgm:cxnLst>
    <dgm:cxn modelId="{3ED8D910-A1F0-45CE-B1B4-573FA78C182E}" type="presOf" srcId="{FF6FFA4C-1226-48D1-B8E5-18E562A125C6}" destId="{167C17B1-7F9B-47F7-BAA6-2F09B4EBB0CE}" srcOrd="0" destOrd="0" presId="urn:microsoft.com/office/officeart/2005/8/layout/vList2"/>
    <dgm:cxn modelId="{547A82EF-1248-4C9E-B6E2-2E670C7B7668}" type="presOf" srcId="{F3EDD1B6-6F77-4525-ADCB-33455FA0224A}" destId="{F63E2025-A1CA-4CB0-B857-0A4FD43D3668}" srcOrd="0" destOrd="0" presId="urn:microsoft.com/office/officeart/2005/8/layout/vList2"/>
    <dgm:cxn modelId="{5A2FABB6-F5EA-4F28-A87C-543ADC21CFD2}" srcId="{A813B41D-C8E2-412F-994F-520BFF51F439}" destId="{D00601F4-BE35-4D4D-A1A2-1166203BB493}" srcOrd="1" destOrd="0" parTransId="{1C7897B4-77EE-423C-A9A3-465C57752320}" sibTransId="{9EF59CB6-4F1F-431C-908C-E1E6229AB160}"/>
    <dgm:cxn modelId="{5CBC58F3-F348-4F64-821C-240BA1504BC6}" type="presOf" srcId="{BE903D9C-746E-4B4A-9CCA-C6F620BF12A1}" destId="{7536B532-9428-4623-A85F-FD78D65DB88D}" srcOrd="0" destOrd="0" presId="urn:microsoft.com/office/officeart/2005/8/layout/vList2"/>
    <dgm:cxn modelId="{47621047-94F1-4A60-BA01-F119EA7BB093}" srcId="{A813B41D-C8E2-412F-994F-520BFF51F439}" destId="{B74DBA51-4F0B-4F32-9D79-C048AEEFB59C}" srcOrd="12" destOrd="0" parTransId="{D1EAE310-B89E-4D11-BE21-27F0730282F2}" sibTransId="{08402F31-0269-4369-915D-E4D0513025B9}"/>
    <dgm:cxn modelId="{8CB4C4C5-FAFE-43E1-B9FC-21281A85B169}" srcId="{A813B41D-C8E2-412F-994F-520BFF51F439}" destId="{1484BCC3-C11B-4E90-9B4B-36B347B25DA0}" srcOrd="7" destOrd="0" parTransId="{197330B1-0585-46F7-80AD-57A8F910A64B}" sibTransId="{5E7041B2-B570-40E0-8B8A-C6622E76BD26}"/>
    <dgm:cxn modelId="{4EE55E99-5EC6-460F-9476-9A263190A74F}" type="presOf" srcId="{8021683E-63BB-4F0D-A1C3-4D6E2036BE2E}" destId="{EC775E40-0944-4EA6-B825-E71759158391}" srcOrd="0" destOrd="0" presId="urn:microsoft.com/office/officeart/2005/8/layout/vList2"/>
    <dgm:cxn modelId="{C2E87861-CB40-47FC-8F4F-69B7E34F4339}" type="presOf" srcId="{D0DEF6E9-9365-4D2D-8CE4-05141FB13F55}" destId="{6725AF61-1D61-411D-A161-5207655A62BB}" srcOrd="0" destOrd="0" presId="urn:microsoft.com/office/officeart/2005/8/layout/vList2"/>
    <dgm:cxn modelId="{5D176A88-1ED4-4635-9BB2-58625DF69FFF}" type="presOf" srcId="{A813B41D-C8E2-412F-994F-520BFF51F439}" destId="{282826BF-29A8-4B9C-AF13-E0728B9FB25B}" srcOrd="0" destOrd="0" presId="urn:microsoft.com/office/officeart/2005/8/layout/vList2"/>
    <dgm:cxn modelId="{B52F388B-03F6-463C-807D-D3A539303EAC}" type="presOf" srcId="{7D4D4F5C-4AF8-4563-8275-99AE3FCD8616}" destId="{7AA85CD3-A287-4647-9072-0D648B878EE0}" srcOrd="0" destOrd="0" presId="urn:microsoft.com/office/officeart/2005/8/layout/vList2"/>
    <dgm:cxn modelId="{A5E17B8B-327E-4375-8E55-882BDA7B27CE}" type="presOf" srcId="{1484BCC3-C11B-4E90-9B4B-36B347B25DA0}" destId="{87EF936A-2F57-4167-974E-6F19E0A9B737}" srcOrd="0" destOrd="0" presId="urn:microsoft.com/office/officeart/2005/8/layout/vList2"/>
    <dgm:cxn modelId="{C43BEFB8-9934-44D1-8CC9-FE6F288C899F}" srcId="{A813B41D-C8E2-412F-994F-520BFF51F439}" destId="{BE903D9C-746E-4B4A-9CCA-C6F620BF12A1}" srcOrd="0" destOrd="0" parTransId="{98C08B18-B7CB-423F-9D3D-7DB493705277}" sibTransId="{F21F94BA-416A-4D59-B3B1-438DC309B945}"/>
    <dgm:cxn modelId="{5466D7F8-6824-4412-B1C9-77052A3BD75D}" type="presOf" srcId="{4B66A0A2-33F4-4866-9C9A-1F815EA22ED7}" destId="{69FBA009-A8D7-4A25-9DEC-47C23C94A69F}" srcOrd="0" destOrd="0" presId="urn:microsoft.com/office/officeart/2005/8/layout/vList2"/>
    <dgm:cxn modelId="{F0020658-66B8-40E0-A387-5D4D4738599C}" type="presOf" srcId="{B11543E4-CE77-4357-A3B5-932EBE02D1D3}" destId="{22FC635F-08F4-42E8-89E9-FC23778D658D}" srcOrd="0" destOrd="0" presId="urn:microsoft.com/office/officeart/2005/8/layout/vList2"/>
    <dgm:cxn modelId="{01975F38-9676-41C2-925E-7A5A9C8674C7}" type="presOf" srcId="{78F8CD98-F93C-4377-A949-4B99F8A408A5}" destId="{358CA23F-ECC2-41C7-9BCF-00B426A44693}" srcOrd="0" destOrd="0" presId="urn:microsoft.com/office/officeart/2005/8/layout/vList2"/>
    <dgm:cxn modelId="{FA013640-2014-4031-92D5-553E0198543D}" type="presOf" srcId="{62E3A83E-3423-4631-8D1F-B2BCAF8D50FB}" destId="{C439BEB5-8CF4-4EE8-AFA8-31EEBD14B5CC}" srcOrd="0" destOrd="0" presId="urn:microsoft.com/office/officeart/2005/8/layout/vList2"/>
    <dgm:cxn modelId="{E25E3247-3519-40AF-B7AE-6E90C22FB686}" srcId="{A813B41D-C8E2-412F-994F-520BFF51F439}" destId="{F3EDD1B6-6F77-4525-ADCB-33455FA0224A}" srcOrd="2" destOrd="0" parTransId="{2AC07D18-2168-4057-8530-73A8F4376EC5}" sibTransId="{09B0FE41-266E-410A-81C9-2FC918EC3CA6}"/>
    <dgm:cxn modelId="{F8BBE23A-97DC-49C4-A109-5FF5D02464C5}" srcId="{A813B41D-C8E2-412F-994F-520BFF51F439}" destId="{4B66A0A2-33F4-4866-9C9A-1F815EA22ED7}" srcOrd="10" destOrd="0" parTransId="{91992956-BA70-4677-84E9-6F0578B765DE}" sibTransId="{B60D2A01-5F01-402B-AECF-8D0FD19BEDE2}"/>
    <dgm:cxn modelId="{88687242-324E-49CC-9EB5-7D84AB795599}" srcId="{A813B41D-C8E2-412F-994F-520BFF51F439}" destId="{78F8CD98-F93C-4377-A949-4B99F8A408A5}" srcOrd="13" destOrd="0" parTransId="{BD4AF50D-A186-4557-A83F-843D9B9B35EE}" sibTransId="{50102EA2-C787-4E24-8C46-8F8B0F39958A}"/>
    <dgm:cxn modelId="{D069A9ED-632D-4849-B624-F4C5E2904558}" type="presOf" srcId="{B74DBA51-4F0B-4F32-9D79-C048AEEFB59C}" destId="{50281DB8-93A1-487A-B7FD-9C34CD83BD0B}" srcOrd="0" destOrd="0" presId="urn:microsoft.com/office/officeart/2005/8/layout/vList2"/>
    <dgm:cxn modelId="{1C082F69-3714-4133-BF92-CE83D466805C}" srcId="{A813B41D-C8E2-412F-994F-520BFF51F439}" destId="{8021683E-63BB-4F0D-A1C3-4D6E2036BE2E}" srcOrd="6" destOrd="0" parTransId="{7E8755D4-578F-402B-A50F-5906CCF57972}" sibTransId="{B36B8231-73FD-4594-B356-9A0C14817855}"/>
    <dgm:cxn modelId="{051A3AD9-033F-48C6-AA7F-1D84B4A6A34F}" type="presOf" srcId="{A899CACE-D9D6-49B3-B6C0-54DA5F95DB67}" destId="{BBF0F81C-3B1F-458F-A14B-AE142918D4E8}" srcOrd="0" destOrd="0" presId="urn:microsoft.com/office/officeart/2005/8/layout/vList2"/>
    <dgm:cxn modelId="{BF3CB3E6-5110-4685-AA75-42B9DCDC39D8}" type="presOf" srcId="{E192F798-0E97-49A6-94B4-349E9D0E7364}" destId="{0EAFF2EE-E33C-45EE-A388-4E6A0BCDA07B}" srcOrd="0" destOrd="0" presId="urn:microsoft.com/office/officeart/2005/8/layout/vList2"/>
    <dgm:cxn modelId="{BD0AEB41-1BBE-4C2E-91FF-054177091F07}" type="presOf" srcId="{D00601F4-BE35-4D4D-A1A2-1166203BB493}" destId="{CE9E7BCD-ED67-4869-9F4C-910F7F872C86}" srcOrd="0" destOrd="0" presId="urn:microsoft.com/office/officeart/2005/8/layout/vList2"/>
    <dgm:cxn modelId="{CD92F495-05FA-4D72-9E26-BD05CCD69EC0}" srcId="{A813B41D-C8E2-412F-994F-520BFF51F439}" destId="{D0DEF6E9-9365-4D2D-8CE4-05141FB13F55}" srcOrd="14" destOrd="0" parTransId="{2AB05974-05CE-441C-B602-A08DB89B8D1E}" sibTransId="{59F1656B-2234-4786-8DC4-85659969632E}"/>
    <dgm:cxn modelId="{E8266E0D-6733-4F49-8D08-395A3E695104}" srcId="{A813B41D-C8E2-412F-994F-520BFF51F439}" destId="{E192F798-0E97-49A6-94B4-349E9D0E7364}" srcOrd="4" destOrd="0" parTransId="{F8FDF8FA-6805-468E-8C0D-6C734620F242}" sibTransId="{524F5C10-6C6D-4FA4-BE60-4A850B7B06AA}"/>
    <dgm:cxn modelId="{F18E3BBA-843E-47DC-B24D-D9E86770CA0D}" srcId="{A813B41D-C8E2-412F-994F-520BFF51F439}" destId="{FF6FFA4C-1226-48D1-B8E5-18E562A125C6}" srcOrd="9" destOrd="0" parTransId="{B8903641-6C59-47DA-9E79-E1B143F8CBD8}" sibTransId="{81511E3D-6F37-4356-911A-AE032B30A6F9}"/>
    <dgm:cxn modelId="{059D4190-5F6F-402D-9D73-B0B9BC76D8D6}" srcId="{A813B41D-C8E2-412F-994F-520BFF51F439}" destId="{A899CACE-D9D6-49B3-B6C0-54DA5F95DB67}" srcOrd="11" destOrd="0" parTransId="{25A9E1FC-1B13-4EE9-BF84-09B231018731}" sibTransId="{7F8EA7AA-AA4D-44D2-89F5-1A3CF003E017}"/>
    <dgm:cxn modelId="{264F655A-61F5-4F5E-A51D-139064DC65BA}" srcId="{A813B41D-C8E2-412F-994F-520BFF51F439}" destId="{B11543E4-CE77-4357-A3B5-932EBE02D1D3}" srcOrd="8" destOrd="0" parTransId="{ED5B1B19-6B2F-486A-93BA-CF2102D9FB4D}" sibTransId="{F6728AAC-7FE3-442E-9E7E-84EA54326D10}"/>
    <dgm:cxn modelId="{CFD9101E-A4D9-4AA8-81CC-120695F7D081}" srcId="{A813B41D-C8E2-412F-994F-520BFF51F439}" destId="{7D4D4F5C-4AF8-4563-8275-99AE3FCD8616}" srcOrd="5" destOrd="0" parTransId="{4A16FC00-594B-42F7-AA29-3927B5CE1C95}" sibTransId="{DEC21E5E-40EE-4BD3-BDD0-FA80B633DE18}"/>
    <dgm:cxn modelId="{2E2CDCA3-3CFB-43B8-87CE-F1E289341E97}" srcId="{A813B41D-C8E2-412F-994F-520BFF51F439}" destId="{62E3A83E-3423-4631-8D1F-B2BCAF8D50FB}" srcOrd="3" destOrd="0" parTransId="{D80AA636-2E07-4357-92AA-BFCDEED5888D}" sibTransId="{408E185D-63BD-4942-8D14-33A3FEF8ADC4}"/>
    <dgm:cxn modelId="{0B977F38-DFFB-4E5E-83B3-59296E193CF1}" type="presParOf" srcId="{282826BF-29A8-4B9C-AF13-E0728B9FB25B}" destId="{7536B532-9428-4623-A85F-FD78D65DB88D}" srcOrd="0" destOrd="0" presId="urn:microsoft.com/office/officeart/2005/8/layout/vList2"/>
    <dgm:cxn modelId="{F8957238-CF52-4BD2-A8CA-71938AB213B8}" type="presParOf" srcId="{282826BF-29A8-4B9C-AF13-E0728B9FB25B}" destId="{4D119B7F-BD09-418B-8F15-6EEC93D9ACF0}" srcOrd="1" destOrd="0" presId="urn:microsoft.com/office/officeart/2005/8/layout/vList2"/>
    <dgm:cxn modelId="{50CD8227-5B16-401F-8DF2-CCDD7A74CA82}" type="presParOf" srcId="{282826BF-29A8-4B9C-AF13-E0728B9FB25B}" destId="{CE9E7BCD-ED67-4869-9F4C-910F7F872C86}" srcOrd="2" destOrd="0" presId="urn:microsoft.com/office/officeart/2005/8/layout/vList2"/>
    <dgm:cxn modelId="{CD4F7381-3D55-49EF-AC14-73FD80D4C3AB}" type="presParOf" srcId="{282826BF-29A8-4B9C-AF13-E0728B9FB25B}" destId="{9FF81804-7D69-4904-8367-E8FA083BFA0F}" srcOrd="3" destOrd="0" presId="urn:microsoft.com/office/officeart/2005/8/layout/vList2"/>
    <dgm:cxn modelId="{8A9A2CFD-5D80-4A5D-A959-03D6D63B8F35}" type="presParOf" srcId="{282826BF-29A8-4B9C-AF13-E0728B9FB25B}" destId="{F63E2025-A1CA-4CB0-B857-0A4FD43D3668}" srcOrd="4" destOrd="0" presId="urn:microsoft.com/office/officeart/2005/8/layout/vList2"/>
    <dgm:cxn modelId="{6133691C-0317-49FD-BC09-0AD46210C828}" type="presParOf" srcId="{282826BF-29A8-4B9C-AF13-E0728B9FB25B}" destId="{204B772F-5D17-43CC-BC68-64AACEFB347D}" srcOrd="5" destOrd="0" presId="urn:microsoft.com/office/officeart/2005/8/layout/vList2"/>
    <dgm:cxn modelId="{39877B73-3D28-43A7-8E2D-5680D686F3EA}" type="presParOf" srcId="{282826BF-29A8-4B9C-AF13-E0728B9FB25B}" destId="{C439BEB5-8CF4-4EE8-AFA8-31EEBD14B5CC}" srcOrd="6" destOrd="0" presId="urn:microsoft.com/office/officeart/2005/8/layout/vList2"/>
    <dgm:cxn modelId="{23CF14EB-B770-4F76-AAE2-AE03B86DF7A5}" type="presParOf" srcId="{282826BF-29A8-4B9C-AF13-E0728B9FB25B}" destId="{AF6CB4C7-D317-4999-919F-3E40A98A3496}" srcOrd="7" destOrd="0" presId="urn:microsoft.com/office/officeart/2005/8/layout/vList2"/>
    <dgm:cxn modelId="{6CBB0355-7CAC-438E-B040-A57C215A7750}" type="presParOf" srcId="{282826BF-29A8-4B9C-AF13-E0728B9FB25B}" destId="{0EAFF2EE-E33C-45EE-A388-4E6A0BCDA07B}" srcOrd="8" destOrd="0" presId="urn:microsoft.com/office/officeart/2005/8/layout/vList2"/>
    <dgm:cxn modelId="{BDE3DCE9-4446-418C-B155-4177A510F212}" type="presParOf" srcId="{282826BF-29A8-4B9C-AF13-E0728B9FB25B}" destId="{6D3CDC10-A29F-4A1B-A0FA-FAB663FF7A83}" srcOrd="9" destOrd="0" presId="urn:microsoft.com/office/officeart/2005/8/layout/vList2"/>
    <dgm:cxn modelId="{4CFCF738-CA69-4FD3-88D9-4CD0D72E1D1C}" type="presParOf" srcId="{282826BF-29A8-4B9C-AF13-E0728B9FB25B}" destId="{7AA85CD3-A287-4647-9072-0D648B878EE0}" srcOrd="10" destOrd="0" presId="urn:microsoft.com/office/officeart/2005/8/layout/vList2"/>
    <dgm:cxn modelId="{273B2D4F-4217-45E1-A363-F30738433ED4}" type="presParOf" srcId="{282826BF-29A8-4B9C-AF13-E0728B9FB25B}" destId="{925BF398-4E43-4854-8371-E6D56BB3CCDC}" srcOrd="11" destOrd="0" presId="urn:microsoft.com/office/officeart/2005/8/layout/vList2"/>
    <dgm:cxn modelId="{E68D387F-7036-497B-A00A-FD39DB39A879}" type="presParOf" srcId="{282826BF-29A8-4B9C-AF13-E0728B9FB25B}" destId="{EC775E40-0944-4EA6-B825-E71759158391}" srcOrd="12" destOrd="0" presId="urn:microsoft.com/office/officeart/2005/8/layout/vList2"/>
    <dgm:cxn modelId="{7CC1E91B-68B9-4A09-AD67-CE7FD05AA213}" type="presParOf" srcId="{282826BF-29A8-4B9C-AF13-E0728B9FB25B}" destId="{0F1DAF81-105C-445F-A89D-AC139395FF57}" srcOrd="13" destOrd="0" presId="urn:microsoft.com/office/officeart/2005/8/layout/vList2"/>
    <dgm:cxn modelId="{FA3D0973-CC65-409E-BCCE-A2D12D6E794D}" type="presParOf" srcId="{282826BF-29A8-4B9C-AF13-E0728B9FB25B}" destId="{87EF936A-2F57-4167-974E-6F19E0A9B737}" srcOrd="14" destOrd="0" presId="urn:microsoft.com/office/officeart/2005/8/layout/vList2"/>
    <dgm:cxn modelId="{93C9BBD0-9F9B-4B04-930F-36141C36F240}" type="presParOf" srcId="{282826BF-29A8-4B9C-AF13-E0728B9FB25B}" destId="{6EC2DD73-992C-4B60-B226-56E80734BFDB}" srcOrd="15" destOrd="0" presId="urn:microsoft.com/office/officeart/2005/8/layout/vList2"/>
    <dgm:cxn modelId="{B38A61B9-1F16-413B-97D7-584EF89F945D}" type="presParOf" srcId="{282826BF-29A8-4B9C-AF13-E0728B9FB25B}" destId="{22FC635F-08F4-42E8-89E9-FC23778D658D}" srcOrd="16" destOrd="0" presId="urn:microsoft.com/office/officeart/2005/8/layout/vList2"/>
    <dgm:cxn modelId="{6997C2F5-2932-4F4C-8071-AFD4FE8DD8CC}" type="presParOf" srcId="{282826BF-29A8-4B9C-AF13-E0728B9FB25B}" destId="{0D213784-7368-4F3D-8986-6C39DA3E811B}" srcOrd="17" destOrd="0" presId="urn:microsoft.com/office/officeart/2005/8/layout/vList2"/>
    <dgm:cxn modelId="{AA52C3D6-268D-446E-8F39-C215D29BA4C0}" type="presParOf" srcId="{282826BF-29A8-4B9C-AF13-E0728B9FB25B}" destId="{167C17B1-7F9B-47F7-BAA6-2F09B4EBB0CE}" srcOrd="18" destOrd="0" presId="urn:microsoft.com/office/officeart/2005/8/layout/vList2"/>
    <dgm:cxn modelId="{EF06124E-9E33-4E86-8672-E675CC237CDB}" type="presParOf" srcId="{282826BF-29A8-4B9C-AF13-E0728B9FB25B}" destId="{E26E3966-7B05-41AF-9CF4-AEA92BD497BA}" srcOrd="19" destOrd="0" presId="urn:microsoft.com/office/officeart/2005/8/layout/vList2"/>
    <dgm:cxn modelId="{04A21A48-3544-4259-B92F-EA571CE4099F}" type="presParOf" srcId="{282826BF-29A8-4B9C-AF13-E0728B9FB25B}" destId="{69FBA009-A8D7-4A25-9DEC-47C23C94A69F}" srcOrd="20" destOrd="0" presId="urn:microsoft.com/office/officeart/2005/8/layout/vList2"/>
    <dgm:cxn modelId="{569090D3-8A19-4A91-9110-115CDAF671EB}" type="presParOf" srcId="{282826BF-29A8-4B9C-AF13-E0728B9FB25B}" destId="{91D8A9A7-B42D-45F7-AA6D-BFECEDEFC9CB}" srcOrd="21" destOrd="0" presId="urn:microsoft.com/office/officeart/2005/8/layout/vList2"/>
    <dgm:cxn modelId="{37234FD8-E6A0-468A-8C2A-64891784322B}" type="presParOf" srcId="{282826BF-29A8-4B9C-AF13-E0728B9FB25B}" destId="{BBF0F81C-3B1F-458F-A14B-AE142918D4E8}" srcOrd="22" destOrd="0" presId="urn:microsoft.com/office/officeart/2005/8/layout/vList2"/>
    <dgm:cxn modelId="{92962C83-9304-489C-A8C1-B2FEC7F0AEB9}" type="presParOf" srcId="{282826BF-29A8-4B9C-AF13-E0728B9FB25B}" destId="{8F30EF31-026C-46DA-A19D-02BC5A3681A5}" srcOrd="23" destOrd="0" presId="urn:microsoft.com/office/officeart/2005/8/layout/vList2"/>
    <dgm:cxn modelId="{AFAB2DD8-9A55-46EB-B365-C6BE5A577AD4}" type="presParOf" srcId="{282826BF-29A8-4B9C-AF13-E0728B9FB25B}" destId="{50281DB8-93A1-487A-B7FD-9C34CD83BD0B}" srcOrd="24" destOrd="0" presId="urn:microsoft.com/office/officeart/2005/8/layout/vList2"/>
    <dgm:cxn modelId="{1F890581-D98B-423F-BF8E-652999F7FD0B}" type="presParOf" srcId="{282826BF-29A8-4B9C-AF13-E0728B9FB25B}" destId="{3F3FE480-96CF-4D05-9DE5-B471E83EF498}" srcOrd="25" destOrd="0" presId="urn:microsoft.com/office/officeart/2005/8/layout/vList2"/>
    <dgm:cxn modelId="{035816C8-C953-448D-882D-92B8C9C91D1A}" type="presParOf" srcId="{282826BF-29A8-4B9C-AF13-E0728B9FB25B}" destId="{358CA23F-ECC2-41C7-9BCF-00B426A44693}" srcOrd="26" destOrd="0" presId="urn:microsoft.com/office/officeart/2005/8/layout/vList2"/>
    <dgm:cxn modelId="{DF4CEF99-5B56-40DA-86B7-EBD2932C5AFE}" type="presParOf" srcId="{282826BF-29A8-4B9C-AF13-E0728B9FB25B}" destId="{CC8A0061-7B03-4887-95A9-B26547CCA474}" srcOrd="27" destOrd="0" presId="urn:microsoft.com/office/officeart/2005/8/layout/vList2"/>
    <dgm:cxn modelId="{701AFBA1-0A59-4F27-9119-C822160BA99D}" type="presParOf" srcId="{282826BF-29A8-4B9C-AF13-E0728B9FB25B}" destId="{6725AF61-1D61-411D-A161-5207655A62BB}" srcOrd="2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74B11F8-846A-49E7-A222-CB4A7D86C732}" type="datetimeFigureOut">
              <a:rPr lang="ar-IQ" smtClean="0"/>
              <a:pPr/>
              <a:t>01/04/1439</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CC59718-6DE6-4BFD-B92C-C45DA438CEED}" type="slidenum">
              <a:rPr lang="ar-IQ" smtClean="0"/>
              <a:pPr/>
              <a:t>‹#›</a:t>
            </a:fld>
            <a:endParaRPr lang="ar-IQ"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19" name="عنصر نائب للتذييل 18"/>
          <p:cNvSpPr>
            <a:spLocks noGrp="1"/>
          </p:cNvSpPr>
          <p:nvPr>
            <p:ph type="ftr" sz="quarter" idx="11"/>
          </p:nvPr>
        </p:nvSpPr>
        <p:spPr/>
        <p:txBody>
          <a:bodyPr/>
          <a:lstStyle/>
          <a:p>
            <a:endParaRPr lang="ar-IQ" dirty="0"/>
          </a:p>
        </p:txBody>
      </p:sp>
      <p:sp>
        <p:nvSpPr>
          <p:cNvPr id="27" name="عنصر نائب لرقم الشريحة 26"/>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6C6B0372-0059-4BC4-9628-2F50FECFD487}" type="slidenum">
              <a:rPr lang="ar-IQ" smtClean="0"/>
              <a:pPr/>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3544CF-EA9F-4143-8EE5-14C772B93500}" type="datetimeFigureOut">
              <a:rPr lang="ar-IQ" smtClean="0"/>
              <a:pPr/>
              <a:t>01/04/1439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6C6B0372-0059-4BC4-9628-2F50FECFD487}" type="slidenum">
              <a:rPr lang="ar-IQ" smtClean="0"/>
              <a:pPr/>
              <a:t>‹#›</a:t>
            </a:fld>
            <a:endParaRPr lang="ar-IQ"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3544CF-EA9F-4143-8EE5-14C772B93500}" type="datetimeFigureOut">
              <a:rPr lang="ar-IQ" smtClean="0"/>
              <a:pPr/>
              <a:t>01/04/1439</a:t>
            </a:fld>
            <a:endParaRPr lang="ar-IQ"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6B0372-0059-4BC4-9628-2F50FECFD487}" type="slidenum">
              <a:rPr lang="ar-IQ" smtClean="0"/>
              <a:pPr/>
              <a:t>‹#›</a:t>
            </a:fld>
            <a:endParaRPr lang="ar-IQ"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00100" y="1071546"/>
            <a:ext cx="7858180" cy="1038220"/>
          </a:xfrm>
        </p:spPr>
        <p:txBody>
          <a:bodyPr>
            <a:noAutofit/>
          </a:bodyPr>
          <a:lstStyle/>
          <a:p>
            <a:pPr algn="ctr"/>
            <a:r>
              <a:rPr lang="ar-IQ" sz="4000" b="1" dirty="0" smtClean="0"/>
              <a:t>التعاقد السلوكي والتعزيز الرمزي</a:t>
            </a:r>
          </a:p>
          <a:p>
            <a:pPr algn="ctr"/>
            <a:endParaRPr lang="ar-IQ" sz="4000" b="1" dirty="0" smtClean="0"/>
          </a:p>
          <a:p>
            <a:pPr algn="ctr"/>
            <a:r>
              <a:rPr lang="ar-IQ" sz="2800" b="1" dirty="0" smtClean="0"/>
              <a:t>إعداد الطالب </a:t>
            </a:r>
          </a:p>
          <a:p>
            <a:pPr algn="ctr"/>
            <a:r>
              <a:rPr lang="ar-IQ" sz="2800" b="1" dirty="0" smtClean="0"/>
              <a:t>سلمان فياض داود</a:t>
            </a:r>
          </a:p>
          <a:p>
            <a:pPr algn="ctr"/>
            <a:r>
              <a:rPr lang="ar-IQ" sz="2800" b="1" dirty="0" smtClean="0"/>
              <a:t>بإشراف</a:t>
            </a:r>
          </a:p>
          <a:p>
            <a:pPr algn="ctr"/>
            <a:r>
              <a:rPr lang="ar-IQ" sz="2800" b="1" dirty="0" smtClean="0"/>
              <a:t>أ0م 0د / سناء الجمعان</a:t>
            </a:r>
            <a:endParaRPr lang="ar-IQ" sz="4000" b="1" dirty="0"/>
          </a:p>
        </p:txBody>
      </p:sp>
    </p:spTree>
  </p:cSld>
  <p:clrMapOvr>
    <a:masterClrMapping/>
  </p:clrMapOvr>
  <p:transition spd="slow">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785794"/>
            <a:ext cx="8643998" cy="5286412"/>
          </a:xfrm>
        </p:spPr>
        <p:txBody>
          <a:bodyPr>
            <a:normAutofit fontScale="90000"/>
          </a:bodyPr>
          <a:lstStyle/>
          <a:p>
            <a:pPr algn="r">
              <a:lnSpc>
                <a:spcPct val="150000"/>
              </a:lnSpc>
            </a:pPr>
            <a:r>
              <a:rPr lang="ar-IQ" sz="3600" b="1" u="sng" dirty="0" smtClean="0">
                <a:latin typeface="Simplified Arabic" pitchFamily="18" charset="-78"/>
                <a:cs typeface="Simplified Arabic" pitchFamily="18" charset="-78"/>
              </a:rPr>
              <a:t>التعزيز الرمزي </a:t>
            </a:r>
            <a:r>
              <a:rPr lang="ar-IQ" sz="3600" b="1" u="sng" dirty="0" err="1" smtClean="0">
                <a:latin typeface="Simplified Arabic" pitchFamily="18" charset="-78"/>
                <a:cs typeface="Simplified Arabic" pitchFamily="18" charset="-78"/>
              </a:rPr>
              <a:t>او</a:t>
            </a:r>
            <a:r>
              <a:rPr lang="ar-IQ" sz="3600" b="1" u="sng" dirty="0" smtClean="0">
                <a:latin typeface="Simplified Arabic" pitchFamily="18" charset="-78"/>
                <a:cs typeface="Simplified Arabic" pitchFamily="18" charset="-78"/>
              </a:rPr>
              <a:t> الاتفاقات الرمزية </a:t>
            </a:r>
            <a:r>
              <a:rPr lang="ar-IQ" sz="3600" u="sng" dirty="0" smtClean="0"/>
              <a:t>:</a:t>
            </a:r>
            <a:r>
              <a:rPr lang="ar-IQ" sz="2200" u="sng" dirty="0" smtClean="0"/>
              <a:t/>
            </a:r>
            <a:br>
              <a:rPr lang="ar-IQ" sz="2200" u="sng" dirty="0" smtClean="0"/>
            </a:br>
            <a:r>
              <a:rPr lang="ar-IQ" sz="2200" u="sng" dirty="0" smtClean="0"/>
              <a:t> </a:t>
            </a:r>
            <a:r>
              <a:rPr lang="ar-IQ" sz="2200" dirty="0" smtClean="0"/>
              <a:t>   </a:t>
            </a:r>
            <a:r>
              <a:rPr lang="ar-IQ" sz="2700" dirty="0" smtClean="0">
                <a:latin typeface="Simplified Arabic" pitchFamily="18" charset="-78"/>
                <a:cs typeface="Simplified Arabic" pitchFamily="18" charset="-78"/>
              </a:rPr>
              <a:t>هي عبارة عن عقود سلوكية تحدد المهام المطلوبة والتعزيز المطلوب</a:t>
            </a:r>
            <a:r>
              <a:rPr lang="en-US" sz="2700" dirty="0" smtClean="0">
                <a:latin typeface="Simplified Arabic" pitchFamily="18" charset="-78"/>
                <a:cs typeface="Simplified Arabic" pitchFamily="18" charset="-78"/>
              </a:rPr>
              <a:t/>
            </a:r>
            <a:br>
              <a:rPr lang="en-US" sz="2700" dirty="0" smtClean="0">
                <a:latin typeface="Simplified Arabic" pitchFamily="18" charset="-78"/>
                <a:cs typeface="Simplified Arabic" pitchFamily="18" charset="-78"/>
              </a:rPr>
            </a:br>
            <a:r>
              <a:rPr lang="ar-IQ" sz="2700" dirty="0" smtClean="0">
                <a:latin typeface="Simplified Arabic" pitchFamily="18" charset="-78"/>
                <a:cs typeface="Simplified Arabic" pitchFamily="18" charset="-78"/>
              </a:rPr>
              <a:t>  </a:t>
            </a:r>
            <a:r>
              <a:rPr lang="ar-IQ" sz="2700" b="1" dirty="0" smtClean="0">
                <a:solidFill>
                  <a:srgbClr val="FF0000"/>
                </a:solidFill>
                <a:latin typeface="Simplified Arabic" pitchFamily="18" charset="-78"/>
                <a:cs typeface="Simplified Arabic" pitchFamily="18" charset="-78"/>
              </a:rPr>
              <a:t>الاختلافات عن العقود السلوكية:</a:t>
            </a:r>
            <a:r>
              <a:rPr lang="ar-IQ" sz="2700" dirty="0" smtClean="0">
                <a:latin typeface="Simplified Arabic" pitchFamily="18" charset="-78"/>
                <a:cs typeface="Simplified Arabic" pitchFamily="18" charset="-78"/>
              </a:rPr>
              <a:t> يعتمد تماما على التعزيز الرمزي فقط دون المعززات يمكن تقديم المعززات الأخرى 0</a:t>
            </a:r>
            <a:r>
              <a:rPr lang="en-US" sz="2700" dirty="0" smtClean="0">
                <a:latin typeface="Simplified Arabic" pitchFamily="18" charset="-78"/>
                <a:cs typeface="Simplified Arabic" pitchFamily="18" charset="-78"/>
              </a:rPr>
              <a:t> </a:t>
            </a:r>
            <a:r>
              <a:rPr lang="ar-IQ" sz="2700" dirty="0" smtClean="0">
                <a:latin typeface="Simplified Arabic" pitchFamily="18" charset="-78"/>
                <a:cs typeface="Simplified Arabic" pitchFamily="18" charset="-78"/>
              </a:rPr>
              <a:t>التعزيزات الأخرى بينما في التعاقد السلوكي </a:t>
            </a:r>
            <a:br>
              <a:rPr lang="ar-IQ" sz="2700" dirty="0" smtClean="0">
                <a:latin typeface="Simplified Arabic" pitchFamily="18" charset="-78"/>
                <a:cs typeface="Simplified Arabic" pitchFamily="18" charset="-78"/>
              </a:rPr>
            </a:br>
            <a:r>
              <a:rPr lang="ar-IQ" sz="2700" dirty="0" smtClean="0">
                <a:latin typeface="Simplified Arabic" pitchFamily="18" charset="-78"/>
                <a:cs typeface="Simplified Arabic" pitchFamily="18" charset="-78"/>
              </a:rPr>
              <a:t>    </a:t>
            </a:r>
            <a:r>
              <a:rPr lang="ar-IQ" sz="2700" b="1" dirty="0" smtClean="0">
                <a:solidFill>
                  <a:srgbClr val="FF0000"/>
                </a:solidFill>
                <a:latin typeface="Simplified Arabic" pitchFamily="18" charset="-78"/>
                <a:cs typeface="Simplified Arabic" pitchFamily="18" charset="-78"/>
              </a:rPr>
              <a:t>ويعرف التعزيز الرمزي </a:t>
            </a:r>
            <a:r>
              <a:rPr lang="ar-IQ" sz="2700" dirty="0" smtClean="0">
                <a:latin typeface="Simplified Arabic" pitchFamily="18" charset="-78"/>
                <a:cs typeface="Simplified Arabic" pitchFamily="18" charset="-78"/>
              </a:rPr>
              <a:t>أو ما يسمى بالاقتصاد الرمزي بأنه عبارة عن إجراء علاجي سلوكي يتم خلاله إيجاد العلاقة بين المثيرات المحايدة والسلوك من خلال اقترن تلك</a:t>
            </a:r>
            <a:r>
              <a:rPr lang="en-US" sz="2700" dirty="0" smtClean="0">
                <a:latin typeface="Simplified Arabic" pitchFamily="18" charset="-78"/>
                <a:cs typeface="Simplified Arabic" pitchFamily="18" charset="-78"/>
              </a:rPr>
              <a:t>     </a:t>
            </a:r>
            <a:r>
              <a:rPr lang="ar-IQ" sz="2700" dirty="0" smtClean="0">
                <a:latin typeface="Simplified Arabic" pitchFamily="18" charset="-78"/>
                <a:cs typeface="Simplified Arabic" pitchFamily="18" charset="-78"/>
              </a:rPr>
              <a:t> المثيرات المحايدة ( النقاط ، النجوم ) بالمثيرات المحببة </a:t>
            </a:r>
            <a:r>
              <a:rPr lang="ar-IQ" sz="2700" dirty="0" err="1" smtClean="0">
                <a:latin typeface="Simplified Arabic" pitchFamily="18" charset="-78"/>
                <a:cs typeface="Simplified Arabic" pitchFamily="18" charset="-78"/>
              </a:rPr>
              <a:t>او</a:t>
            </a:r>
            <a:r>
              <a:rPr lang="ar-IQ" sz="2700" dirty="0" smtClean="0">
                <a:latin typeface="Simplified Arabic" pitchFamily="18" charset="-78"/>
                <a:cs typeface="Simplified Arabic" pitchFamily="18" charset="-78"/>
              </a:rPr>
              <a:t> النواتج بعد حدوث </a:t>
            </a:r>
            <a:r>
              <a:rPr lang="ar-IQ" sz="2200" dirty="0" smtClean="0">
                <a:latin typeface="Simplified Arabic" pitchFamily="18" charset="-78"/>
                <a:cs typeface="Simplified Arabic" pitchFamily="18" charset="-78"/>
              </a:rPr>
              <a:t>السلوك0        </a:t>
            </a:r>
            <a:r>
              <a:rPr lang="ar-IQ" sz="2700" b="1" dirty="0" smtClean="0">
                <a:solidFill>
                  <a:srgbClr val="FF0000"/>
                </a:solidFill>
                <a:latin typeface="Simplified Arabic" pitchFamily="18" charset="-78"/>
                <a:cs typeface="Simplified Arabic" pitchFamily="18" charset="-78"/>
              </a:rPr>
              <a:t>والمبدأ السلوكي </a:t>
            </a:r>
            <a:r>
              <a:rPr lang="ar-IQ" sz="2700" b="1" dirty="0" smtClean="0">
                <a:latin typeface="Simplified Arabic" pitchFamily="18" charset="-78"/>
                <a:cs typeface="Simplified Arabic" pitchFamily="18" charset="-78"/>
              </a:rPr>
              <a:t>الذي يعتمد علية التعزيز الرمزي</a:t>
            </a:r>
            <a:r>
              <a:rPr lang="ar-IQ" sz="3600" b="1" dirty="0" smtClean="0">
                <a:latin typeface="Simplified Arabic" pitchFamily="18" charset="-78"/>
                <a:cs typeface="Simplified Arabic" pitchFamily="18" charset="-78"/>
              </a:rPr>
              <a:t> </a:t>
            </a:r>
            <a:r>
              <a:rPr lang="ar-IQ" sz="2700" b="1" dirty="0" smtClean="0">
                <a:latin typeface="Simplified Arabic" pitchFamily="18" charset="-78"/>
                <a:cs typeface="Simplified Arabic" pitchFamily="18" charset="-78"/>
              </a:rPr>
              <a:t>زيادة تأثير المثيرات الشرطية على السلوك من خلال اقتران مابين المعزز الشرطي والاستجابة الشرطية</a:t>
            </a:r>
            <a:endParaRPr lang="ar-IQ" sz="2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305800" cy="5429288"/>
          </a:xfrm>
        </p:spPr>
        <p:txBody>
          <a:bodyPr>
            <a:normAutofit/>
          </a:bodyPr>
          <a:lstStyle/>
          <a:p>
            <a:pPr algn="r">
              <a:lnSpc>
                <a:spcPct val="150000"/>
              </a:lnSpc>
            </a:pPr>
            <a:r>
              <a:rPr lang="ar-IQ" sz="2800" b="1" dirty="0" smtClean="0">
                <a:solidFill>
                  <a:srgbClr val="FF0000"/>
                </a:solidFill>
                <a:latin typeface="Simplified Arabic" pitchFamily="18" charset="-78"/>
                <a:cs typeface="Simplified Arabic" pitchFamily="18" charset="-78"/>
              </a:rPr>
              <a:t>شروط التعزيز الرمزي:</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1- يجب إن يكون التعزيز الرمزي ضمن عقد سلوكي يحدد شروط التعزيز وعدد المعززات الرمزية وطرق استبدالها وعدد المعززات لكل نشاط ، وتوضيح المهام المطلوب أدائها 0</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2- كتابة العقد السلوكي بشكل واضح 0</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3- توفر القدرة على الفهم والاستيعاب لشروط العقد من قبل الفرد 0</a:t>
            </a:r>
            <a:r>
              <a:rPr lang="en-US" sz="2400" dirty="0" smtClean="0">
                <a:latin typeface="Simplified Arabic" pitchFamily="18" charset="-78"/>
                <a:cs typeface="Simplified Arabic" pitchFamily="18" charset="-78"/>
              </a:rPr>
              <a:t>   </a:t>
            </a:r>
            <a:br>
              <a:rPr lang="en-US"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4- </a:t>
            </a:r>
            <a:r>
              <a:rPr lang="ar-IQ" sz="2400" dirty="0" err="1" smtClean="0">
                <a:latin typeface="Simplified Arabic" pitchFamily="18" charset="-78"/>
                <a:cs typeface="Simplified Arabic" pitchFamily="18" charset="-78"/>
              </a:rPr>
              <a:t>ان</a:t>
            </a:r>
            <a:r>
              <a:rPr lang="ar-IQ" sz="2400" dirty="0" smtClean="0">
                <a:latin typeface="Simplified Arabic" pitchFamily="18" charset="-78"/>
                <a:cs typeface="Simplified Arabic" pitchFamily="18" charset="-78"/>
              </a:rPr>
              <a:t> يراعي العقد حاجات ورغبات الفرد من خلال اهتمام </a:t>
            </a:r>
            <a:r>
              <a:rPr lang="ar-IQ" sz="2400" dirty="0" err="1" smtClean="0">
                <a:latin typeface="Simplified Arabic" pitchFamily="18" charset="-78"/>
                <a:cs typeface="Simplified Arabic" pitchFamily="18" charset="-78"/>
              </a:rPr>
              <a:t>برايه</a:t>
            </a:r>
            <a:r>
              <a:rPr lang="ar-IQ" sz="2400" dirty="0" smtClean="0">
                <a:latin typeface="Simplified Arabic" pitchFamily="18" charset="-78"/>
                <a:cs typeface="Simplified Arabic" pitchFamily="18" charset="-78"/>
              </a:rPr>
              <a:t> حول </a:t>
            </a:r>
            <a:r>
              <a:rPr lang="ar-IQ" sz="2400" dirty="0" err="1" smtClean="0">
                <a:latin typeface="Simplified Arabic" pitchFamily="18" charset="-78"/>
                <a:cs typeface="Simplified Arabic" pitchFamily="18" charset="-78"/>
              </a:rPr>
              <a:t>الانشطة</a:t>
            </a:r>
            <a:r>
              <a:rPr lang="ar-IQ" sz="2400" dirty="0" smtClean="0">
                <a:latin typeface="Simplified Arabic" pitchFamily="18" charset="-78"/>
                <a:cs typeface="Simplified Arabic" pitchFamily="18" charset="-78"/>
              </a:rPr>
              <a:t> والمعززات المحببة 0</a:t>
            </a:r>
            <a:br>
              <a:rPr lang="ar-IQ" sz="2400" dirty="0" smtClean="0">
                <a:latin typeface="Simplified Arabic" pitchFamily="18" charset="-78"/>
                <a:cs typeface="Simplified Arabic" pitchFamily="18" charset="-78"/>
              </a:rPr>
            </a:br>
            <a:endParaRPr lang="ar-IQ"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400" b="1" dirty="0" smtClean="0"/>
              <a:t>إلية عمل التعزيز الرمزي</a:t>
            </a:r>
            <a:endParaRPr lang="ar-IQ" sz="4400" b="1" dirty="0"/>
          </a:p>
        </p:txBody>
      </p:sp>
      <p:sp>
        <p:nvSpPr>
          <p:cNvPr id="3" name="مستطيل مستدير الزوايا 2"/>
          <p:cNvSpPr/>
          <p:nvPr/>
        </p:nvSpPr>
        <p:spPr>
          <a:xfrm>
            <a:off x="2571736" y="1857364"/>
            <a:ext cx="507209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تحديد السلوك المطلوب</a:t>
            </a:r>
            <a:endParaRPr lang="ar-IQ" sz="2000" b="1" dirty="0" smtClean="0"/>
          </a:p>
        </p:txBody>
      </p:sp>
      <p:sp>
        <p:nvSpPr>
          <p:cNvPr id="4" name="مستطيل مستدير الزوايا 3"/>
          <p:cNvSpPr/>
          <p:nvPr/>
        </p:nvSpPr>
        <p:spPr>
          <a:xfrm>
            <a:off x="2643174" y="3143248"/>
            <a:ext cx="500066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تحديد نوع المعززات الرمزية</a:t>
            </a:r>
            <a:endParaRPr lang="ar-IQ" sz="2000" b="1" dirty="0" smtClean="0"/>
          </a:p>
        </p:txBody>
      </p:sp>
      <p:sp>
        <p:nvSpPr>
          <p:cNvPr id="5" name="مستطيل مستدير الزوايا 4"/>
          <p:cNvSpPr/>
          <p:nvPr/>
        </p:nvSpPr>
        <p:spPr>
          <a:xfrm>
            <a:off x="2714612" y="4714884"/>
            <a:ext cx="507209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تحديد كمية التعزيز</a:t>
            </a:r>
            <a:endParaRPr lang="ar-IQ" sz="2000" b="1" dirty="0" smtClean="0"/>
          </a:p>
        </p:txBody>
      </p:sp>
      <p:sp>
        <p:nvSpPr>
          <p:cNvPr id="6" name="مستطيل مستدير الزوايا 5"/>
          <p:cNvSpPr/>
          <p:nvPr/>
        </p:nvSpPr>
        <p:spPr>
          <a:xfrm>
            <a:off x="2786050" y="5857892"/>
            <a:ext cx="500066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استبدال المعززات الرمزية</a:t>
            </a:r>
            <a:endParaRPr lang="ar-IQ" sz="2000" b="1" dirty="0" smtClean="0"/>
          </a:p>
        </p:txBody>
      </p:sp>
      <p:sp>
        <p:nvSpPr>
          <p:cNvPr id="8" name="سهم للأسفل 7"/>
          <p:cNvSpPr/>
          <p:nvPr/>
        </p:nvSpPr>
        <p:spPr>
          <a:xfrm>
            <a:off x="5072066" y="2500306"/>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dirty="0" smtClean="0"/>
          </a:p>
        </p:txBody>
      </p:sp>
      <p:sp>
        <p:nvSpPr>
          <p:cNvPr id="10" name="سهم للأسفل 9"/>
          <p:cNvSpPr/>
          <p:nvPr/>
        </p:nvSpPr>
        <p:spPr>
          <a:xfrm>
            <a:off x="5072066" y="5143512"/>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dirty="0" smtClean="0"/>
          </a:p>
        </p:txBody>
      </p:sp>
      <p:sp>
        <p:nvSpPr>
          <p:cNvPr id="12" name="سهم للأسفل 11"/>
          <p:cNvSpPr/>
          <p:nvPr/>
        </p:nvSpPr>
        <p:spPr>
          <a:xfrm>
            <a:off x="4929190" y="3786190"/>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785794"/>
            <a:ext cx="8358246" cy="5286412"/>
          </a:xfrm>
        </p:spPr>
        <p:txBody>
          <a:bodyPr>
            <a:normAutofit fontScale="90000"/>
          </a:bodyPr>
          <a:lstStyle/>
          <a:p>
            <a:pPr algn="r" rtl="1">
              <a:lnSpc>
                <a:spcPct val="150000"/>
              </a:lnSpc>
            </a:pPr>
            <a:r>
              <a:rPr lang="ar-IQ" sz="3600" b="1" dirty="0" smtClean="0">
                <a:solidFill>
                  <a:srgbClr val="FF0000"/>
                </a:solidFill>
                <a:latin typeface="Simplified Arabic" pitchFamily="18" charset="-78"/>
                <a:cs typeface="Simplified Arabic" pitchFamily="18" charset="-78"/>
              </a:rPr>
              <a:t>  </a:t>
            </a:r>
            <a:r>
              <a:rPr lang="ar-IQ" sz="2700" b="1" dirty="0" smtClean="0">
                <a:solidFill>
                  <a:srgbClr val="FF0000"/>
                </a:solidFill>
                <a:latin typeface="Simplified Arabic" pitchFamily="18" charset="-78"/>
                <a:cs typeface="Simplified Arabic" pitchFamily="18" charset="-78"/>
              </a:rPr>
              <a:t>خطوات العمل في برنامج التعزيز الرمزي </a:t>
            </a:r>
            <a:r>
              <a:rPr lang="ar-IQ" sz="2700" dirty="0" smtClean="0">
                <a:latin typeface="Simplified Arabic" pitchFamily="18" charset="-78"/>
                <a:cs typeface="Simplified Arabic" pitchFamily="18" charset="-78"/>
              </a:rPr>
              <a:t>:</a:t>
            </a:r>
            <a:br>
              <a:rPr lang="ar-IQ" sz="2700" dirty="0" smtClean="0">
                <a:latin typeface="Simplified Arabic" pitchFamily="18" charset="-78"/>
                <a:cs typeface="Simplified Arabic" pitchFamily="18" charset="-78"/>
              </a:rPr>
            </a:br>
            <a:r>
              <a:rPr lang="en-US" sz="2700" dirty="0" smtClean="0">
                <a:latin typeface="Simplified Arabic" pitchFamily="18" charset="-78"/>
                <a:cs typeface="Simplified Arabic" pitchFamily="18" charset="-78"/>
              </a:rPr>
              <a:t> </a:t>
            </a:r>
            <a:r>
              <a:rPr lang="ar-IQ" sz="2700" dirty="0" smtClean="0">
                <a:latin typeface="Simplified Arabic" pitchFamily="18" charset="-78"/>
                <a:cs typeface="Simplified Arabic" pitchFamily="18" charset="-78"/>
              </a:rPr>
              <a:t>1- تحديد السلوك المستهدف ( تعريفه إجرائيا ، تحديد الظروف ، شروط الأداء </a:t>
            </a:r>
            <a:r>
              <a:rPr lang="en-US" sz="2700" dirty="0" smtClean="0">
                <a:latin typeface="Simplified Arabic" pitchFamily="18" charset="-78"/>
                <a:cs typeface="Simplified Arabic" pitchFamily="18" charset="-78"/>
              </a:rPr>
              <a:t> </a:t>
            </a:r>
            <a:r>
              <a:rPr lang="ar-IQ" sz="2700" dirty="0" smtClean="0">
                <a:latin typeface="Simplified Arabic" pitchFamily="18" charset="-78"/>
                <a:cs typeface="Simplified Arabic" pitchFamily="18" charset="-78"/>
              </a:rPr>
              <a:t> الناجح )</a:t>
            </a:r>
            <a:br>
              <a:rPr lang="ar-IQ" sz="2700" dirty="0" smtClean="0">
                <a:latin typeface="Simplified Arabic" pitchFamily="18" charset="-78"/>
                <a:cs typeface="Simplified Arabic" pitchFamily="18" charset="-78"/>
              </a:rPr>
            </a:br>
            <a:r>
              <a:rPr lang="ar-IQ" sz="2700" dirty="0" smtClean="0">
                <a:latin typeface="Simplified Arabic" pitchFamily="18" charset="-78"/>
                <a:cs typeface="Simplified Arabic" pitchFamily="18" charset="-78"/>
              </a:rPr>
              <a:t>2- تحديد المعززات المستبدلة ( هي المعززات الفعلية التي يحصل عليها الفرد)0</a:t>
            </a:r>
            <a:br>
              <a:rPr lang="ar-IQ" sz="2700" dirty="0" smtClean="0">
                <a:latin typeface="Simplified Arabic" pitchFamily="18" charset="-78"/>
                <a:cs typeface="Simplified Arabic" pitchFamily="18" charset="-78"/>
              </a:rPr>
            </a:br>
            <a:r>
              <a:rPr lang="ar-IQ" sz="2700" dirty="0" smtClean="0">
                <a:latin typeface="Simplified Arabic" pitchFamily="18" charset="-78"/>
                <a:cs typeface="Simplified Arabic" pitchFamily="18" charset="-78"/>
              </a:rPr>
              <a:t>3- تحديد المعززات الرمزية هي (الرموز - الفيش ) يتطلب إن تكون جذابة 0</a:t>
            </a:r>
            <a:br>
              <a:rPr lang="ar-IQ" sz="2700" dirty="0" smtClean="0">
                <a:latin typeface="Simplified Arabic" pitchFamily="18" charset="-78"/>
                <a:cs typeface="Simplified Arabic" pitchFamily="18" charset="-78"/>
              </a:rPr>
            </a:br>
            <a:r>
              <a:rPr lang="ar-IQ" sz="2700" dirty="0" smtClean="0">
                <a:latin typeface="Simplified Arabic" pitchFamily="18" charset="-78"/>
                <a:cs typeface="Simplified Arabic" pitchFamily="18" charset="-78"/>
              </a:rPr>
              <a:t>4- تحديد شروط الحصول على </a:t>
            </a:r>
            <a:r>
              <a:rPr lang="ar-IQ" sz="2700" dirty="0" smtClean="0">
                <a:latin typeface="Simplified Arabic" pitchFamily="18" charset="-78"/>
                <a:cs typeface="Simplified Arabic" pitchFamily="18" charset="-78"/>
              </a:rPr>
              <a:t>المعززات الرمزية </a:t>
            </a:r>
            <a:r>
              <a:rPr lang="ar-IQ" sz="2700" dirty="0" smtClean="0">
                <a:latin typeface="Simplified Arabic" pitchFamily="18" charset="-78"/>
                <a:cs typeface="Simplified Arabic" pitchFamily="18" charset="-78"/>
              </a:rPr>
              <a:t>( بعد القيام بالسلوك بشكل كلي وصحيح </a:t>
            </a:r>
            <a:r>
              <a:rPr lang="ar-IQ" sz="2700" dirty="0" err="1" smtClean="0">
                <a:latin typeface="Simplified Arabic" pitchFamily="18" charset="-78"/>
                <a:cs typeface="Simplified Arabic" pitchFamily="18" charset="-78"/>
              </a:rPr>
              <a:t>او</a:t>
            </a:r>
            <a:r>
              <a:rPr lang="ar-IQ" sz="2700" dirty="0" smtClean="0">
                <a:latin typeface="Simplified Arabic" pitchFamily="18" charset="-78"/>
                <a:cs typeface="Simplified Arabic" pitchFamily="18" charset="-78"/>
              </a:rPr>
              <a:t> بعد القيام بعدد من الحلقات السلوكية </a:t>
            </a:r>
            <a:r>
              <a:rPr lang="ar-IQ" sz="2700" dirty="0" smtClean="0">
                <a:latin typeface="Simplified Arabic" pitchFamily="18" charset="-78"/>
                <a:cs typeface="Simplified Arabic" pitchFamily="18" charset="-78"/>
              </a:rPr>
              <a:t>0</a:t>
            </a:r>
            <a:br>
              <a:rPr lang="ar-IQ" sz="2700" dirty="0" smtClean="0">
                <a:latin typeface="Simplified Arabic" pitchFamily="18" charset="-78"/>
                <a:cs typeface="Simplified Arabic" pitchFamily="18" charset="-78"/>
              </a:rPr>
            </a:br>
            <a:r>
              <a:rPr lang="en-US" sz="2700" dirty="0" smtClean="0">
                <a:latin typeface="Simplified Arabic" pitchFamily="18" charset="-78"/>
                <a:cs typeface="Simplified Arabic" pitchFamily="18" charset="-78"/>
              </a:rPr>
              <a:t>  </a:t>
            </a:r>
            <a:r>
              <a:rPr lang="ar-IQ" sz="2700" dirty="0" smtClean="0">
                <a:latin typeface="Simplified Arabic" pitchFamily="18" charset="-78"/>
                <a:cs typeface="Simplified Arabic" pitchFamily="18" charset="-78"/>
              </a:rPr>
              <a:t> 5- </a:t>
            </a:r>
            <a:r>
              <a:rPr lang="ar-IQ" sz="2700" dirty="0" smtClean="0">
                <a:latin typeface="Simplified Arabic" pitchFamily="18" charset="-78"/>
                <a:cs typeface="Simplified Arabic" pitchFamily="18" charset="-78"/>
              </a:rPr>
              <a:t>تحديد نظام استبدال المعزز الرمزي </a:t>
            </a:r>
            <a:r>
              <a:rPr lang="ar-IQ" sz="2700" dirty="0" smtClean="0">
                <a:latin typeface="Simplified Arabic" pitchFamily="18" charset="-78"/>
                <a:cs typeface="Simplified Arabic" pitchFamily="18" charset="-78"/>
              </a:rPr>
              <a:t>بالمعزز  </a:t>
            </a:r>
            <a:r>
              <a:rPr lang="ar-IQ" sz="2700" dirty="0" smtClean="0">
                <a:latin typeface="Simplified Arabic" pitchFamily="18" charset="-78"/>
                <a:cs typeface="Simplified Arabic" pitchFamily="18" charset="-78"/>
              </a:rPr>
              <a:t>الفعلي </a:t>
            </a:r>
            <a:r>
              <a:rPr lang="ar-IQ" sz="2700" dirty="0" smtClean="0">
                <a:latin typeface="Simplified Arabic" pitchFamily="18" charset="-78"/>
                <a:cs typeface="Simplified Arabic" pitchFamily="18" charset="-78"/>
              </a:rPr>
              <a:t>(</a:t>
            </a:r>
            <a:r>
              <a:rPr lang="ar-IQ" sz="2700" dirty="0" smtClean="0">
                <a:latin typeface="Simplified Arabic" pitchFamily="18" charset="-78"/>
                <a:cs typeface="Simplified Arabic" pitchFamily="18" charset="-78"/>
              </a:rPr>
              <a:t>الوقت </a:t>
            </a:r>
            <a:r>
              <a:rPr lang="ar-IQ" sz="2700" dirty="0" smtClean="0">
                <a:latin typeface="Simplified Arabic" pitchFamily="18" charset="-78"/>
                <a:cs typeface="Simplified Arabic" pitchFamily="18" charset="-78"/>
              </a:rPr>
              <a:t>الذي يستبدل ، تحدد ما يتطلبه كل نشاط من المعززات </a:t>
            </a:r>
            <a:r>
              <a:rPr lang="ar-IQ" sz="2700" dirty="0" smtClean="0">
                <a:latin typeface="Simplified Arabic" pitchFamily="18" charset="-78"/>
                <a:cs typeface="Simplified Arabic" pitchFamily="18" charset="-78"/>
              </a:rPr>
              <a:t>)0</a:t>
            </a:r>
            <a:endParaRPr lang="ar-IQ" sz="27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53210"/>
          </a:xfrm>
        </p:spPr>
        <p:txBody>
          <a:bodyPr>
            <a:normAutofit/>
          </a:bodyPr>
          <a:lstStyle/>
          <a:p>
            <a:pPr algn="ctr"/>
            <a:r>
              <a:rPr lang="en-US" sz="3600" b="1" dirty="0" smtClean="0"/>
              <a:t> </a:t>
            </a:r>
            <a:r>
              <a:rPr lang="ar-IQ" sz="3600" b="1" smtClean="0"/>
              <a:t> مخطط </a:t>
            </a:r>
            <a:r>
              <a:rPr lang="ar-IQ" sz="3600" b="1" dirty="0" smtClean="0"/>
              <a:t>برنامج التعزيز الرمزي</a:t>
            </a:r>
            <a:endParaRPr lang="ar-IQ" sz="3600" b="1" dirty="0"/>
          </a:p>
        </p:txBody>
      </p:sp>
      <p:sp>
        <p:nvSpPr>
          <p:cNvPr id="3" name="مستطيل 2"/>
          <p:cNvSpPr/>
          <p:nvPr/>
        </p:nvSpPr>
        <p:spPr>
          <a:xfrm>
            <a:off x="3571868" y="1643050"/>
            <a:ext cx="3214710" cy="35719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t>تحديد المشكلة</a:t>
            </a:r>
            <a:endParaRPr lang="ar-IQ" sz="2400" b="1" dirty="0"/>
          </a:p>
        </p:txBody>
      </p:sp>
      <p:sp>
        <p:nvSpPr>
          <p:cNvPr id="4" name="سهم للأسفل 3"/>
          <p:cNvSpPr/>
          <p:nvPr/>
        </p:nvSpPr>
        <p:spPr>
          <a:xfrm>
            <a:off x="5072066" y="2000240"/>
            <a:ext cx="331471"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2928926" y="2428868"/>
            <a:ext cx="4286280" cy="428628"/>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t>تحديد المثيرات البيئية</a:t>
            </a:r>
            <a:endParaRPr lang="ar-IQ" sz="2400" b="1" dirty="0"/>
          </a:p>
        </p:txBody>
      </p:sp>
      <p:sp>
        <p:nvSpPr>
          <p:cNvPr id="6" name="سهم للأسفل 5"/>
          <p:cNvSpPr/>
          <p:nvPr/>
        </p:nvSpPr>
        <p:spPr>
          <a:xfrm>
            <a:off x="4929190" y="3000372"/>
            <a:ext cx="331471"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ستطيل 6"/>
          <p:cNvSpPr/>
          <p:nvPr/>
        </p:nvSpPr>
        <p:spPr>
          <a:xfrm>
            <a:off x="2285984" y="3571876"/>
            <a:ext cx="5500726" cy="35719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t>صياغة الخطة العلاجية</a:t>
            </a:r>
            <a:endParaRPr lang="ar-IQ" sz="2400" b="1" dirty="0"/>
          </a:p>
        </p:txBody>
      </p:sp>
      <p:sp>
        <p:nvSpPr>
          <p:cNvPr id="8" name="مستطيل 7"/>
          <p:cNvSpPr/>
          <p:nvPr/>
        </p:nvSpPr>
        <p:spPr>
          <a:xfrm>
            <a:off x="6858016" y="4357694"/>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t>الاتفاق مع الفرد</a:t>
            </a:r>
          </a:p>
          <a:p>
            <a:pPr algn="ctr"/>
            <a:r>
              <a:rPr lang="ar-IQ" sz="2400" b="1" dirty="0" smtClean="0"/>
              <a:t>وكتابة العقد</a:t>
            </a:r>
            <a:endParaRPr lang="ar-IQ" sz="2400" b="1" dirty="0"/>
          </a:p>
        </p:txBody>
      </p:sp>
      <p:sp>
        <p:nvSpPr>
          <p:cNvPr id="9" name="سهم للأسفل 8"/>
          <p:cNvSpPr/>
          <p:nvPr/>
        </p:nvSpPr>
        <p:spPr>
          <a:xfrm>
            <a:off x="7643834" y="3929066"/>
            <a:ext cx="260033"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سهم للأسفل 9"/>
          <p:cNvSpPr/>
          <p:nvPr/>
        </p:nvSpPr>
        <p:spPr>
          <a:xfrm>
            <a:off x="3500430" y="4000504"/>
            <a:ext cx="331471"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مستطيل 10"/>
          <p:cNvSpPr/>
          <p:nvPr/>
        </p:nvSpPr>
        <p:spPr>
          <a:xfrm>
            <a:off x="4500562" y="4429132"/>
            <a:ext cx="2214578" cy="71438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t>اختيار المعززات الرمزية</a:t>
            </a:r>
            <a:endParaRPr lang="ar-IQ" sz="2400" b="1" dirty="0"/>
          </a:p>
        </p:txBody>
      </p:sp>
      <p:sp>
        <p:nvSpPr>
          <p:cNvPr id="12" name="سهم للأسفل 11"/>
          <p:cNvSpPr/>
          <p:nvPr/>
        </p:nvSpPr>
        <p:spPr>
          <a:xfrm>
            <a:off x="5286380" y="4000504"/>
            <a:ext cx="331471"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مستطيل 12"/>
          <p:cNvSpPr/>
          <p:nvPr/>
        </p:nvSpPr>
        <p:spPr>
          <a:xfrm>
            <a:off x="2214546" y="4429132"/>
            <a:ext cx="2071702" cy="71438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2400" b="1" dirty="0" smtClean="0"/>
              <a:t>اختيار الأنشطة القابلة للاستبدال</a:t>
            </a:r>
            <a:endParaRPr lang="ar-IQ" sz="2400" b="1" dirty="0"/>
          </a:p>
        </p:txBody>
      </p:sp>
      <p:sp>
        <p:nvSpPr>
          <p:cNvPr id="14" name="مستطيل 13"/>
          <p:cNvSpPr/>
          <p:nvPr/>
        </p:nvSpPr>
        <p:spPr>
          <a:xfrm>
            <a:off x="1357290" y="5572140"/>
            <a:ext cx="7429552" cy="642942"/>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3200" b="1" dirty="0" smtClean="0"/>
              <a:t>تنفيذ الخطة العلاجية</a:t>
            </a:r>
            <a:endParaRPr lang="ar-IQ" sz="3200" b="1" dirty="0"/>
          </a:p>
        </p:txBody>
      </p:sp>
      <p:sp>
        <p:nvSpPr>
          <p:cNvPr id="15" name="سهم للأسفل 14"/>
          <p:cNvSpPr/>
          <p:nvPr/>
        </p:nvSpPr>
        <p:spPr>
          <a:xfrm>
            <a:off x="3500430" y="5143512"/>
            <a:ext cx="260033"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سهم للأسفل 15"/>
          <p:cNvSpPr/>
          <p:nvPr/>
        </p:nvSpPr>
        <p:spPr>
          <a:xfrm>
            <a:off x="5929322" y="5143512"/>
            <a:ext cx="260033"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7" name="سهم للأسفل 16"/>
          <p:cNvSpPr/>
          <p:nvPr/>
        </p:nvSpPr>
        <p:spPr>
          <a:xfrm>
            <a:off x="7858148" y="5143512"/>
            <a:ext cx="260033"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ransition spd="slow">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785794"/>
            <a:ext cx="8643998" cy="5429288"/>
          </a:xfrm>
        </p:spPr>
        <p:txBody>
          <a:bodyPr>
            <a:noAutofit/>
          </a:bodyPr>
          <a:lstStyle/>
          <a:p>
            <a:pPr algn="r">
              <a:lnSpc>
                <a:spcPct val="150000"/>
              </a:lnSpc>
            </a:pPr>
            <a:r>
              <a:rPr lang="ar-IQ" sz="2800" b="1" dirty="0" smtClean="0">
                <a:latin typeface="Simplified Arabic" pitchFamily="18" charset="-78"/>
                <a:cs typeface="Simplified Arabic" pitchFamily="18" charset="-78"/>
              </a:rPr>
              <a:t>نقاط القوة والضعف في التعزيز السلوكي</a:t>
            </a:r>
            <a:r>
              <a:rPr lang="ar-IQ" sz="2400" dirty="0" smtClean="0">
                <a:latin typeface="Simplified Arabic" pitchFamily="18" charset="-78"/>
                <a:cs typeface="Simplified Arabic" pitchFamily="18" charset="-78"/>
              </a:rPr>
              <a:t> :</a:t>
            </a:r>
            <a:br>
              <a:rPr lang="ar-IQ" sz="2400" dirty="0" smtClean="0">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1- </a:t>
            </a:r>
            <a:r>
              <a:rPr lang="ar-IQ" sz="2400" b="1" dirty="0" smtClean="0">
                <a:solidFill>
                  <a:schemeClr val="tx1"/>
                </a:solidFill>
                <a:latin typeface="Simplified Arabic" pitchFamily="18" charset="-78"/>
                <a:cs typeface="Simplified Arabic" pitchFamily="18" charset="-78"/>
              </a:rPr>
              <a:t>سهولة إجراءاته 0</a:t>
            </a:r>
            <a:br>
              <a:rPr lang="ar-IQ" sz="2400" b="1" dirty="0" smtClean="0">
                <a:solidFill>
                  <a:schemeClr val="tx1"/>
                </a:solidFill>
                <a:latin typeface="Simplified Arabic" pitchFamily="18" charset="-78"/>
                <a:cs typeface="Simplified Arabic" pitchFamily="18" charset="-78"/>
              </a:rPr>
            </a:br>
            <a:r>
              <a:rPr lang="ar-IQ" sz="2400" b="1" dirty="0" smtClean="0">
                <a:solidFill>
                  <a:schemeClr val="tx1"/>
                </a:solidFill>
                <a:latin typeface="Simplified Arabic" pitchFamily="18" charset="-78"/>
                <a:cs typeface="Simplified Arabic" pitchFamily="18" charset="-78"/>
              </a:rPr>
              <a:t>2- اعتماد على المعززات الشرطية المعممة واستبدالها بالعديد من المعززات الفعلية 0</a:t>
            </a:r>
            <a:br>
              <a:rPr lang="ar-IQ" sz="2400" b="1" dirty="0" smtClean="0">
                <a:solidFill>
                  <a:schemeClr val="tx1"/>
                </a:solidFill>
                <a:latin typeface="Simplified Arabic" pitchFamily="18" charset="-78"/>
                <a:cs typeface="Simplified Arabic" pitchFamily="18" charset="-78"/>
              </a:rPr>
            </a:br>
            <a:r>
              <a:rPr lang="ar-IQ" sz="2400" b="1" dirty="0" smtClean="0">
                <a:solidFill>
                  <a:schemeClr val="tx1"/>
                </a:solidFill>
                <a:latin typeface="Simplified Arabic" pitchFamily="18" charset="-78"/>
                <a:cs typeface="Simplified Arabic" pitchFamily="18" charset="-78"/>
              </a:rPr>
              <a:t>3- اشتراك الفرد في العلاج قد يؤدي </a:t>
            </a:r>
            <a:r>
              <a:rPr lang="ar-IQ" sz="2400" b="1" dirty="0" err="1" smtClean="0">
                <a:solidFill>
                  <a:schemeClr val="tx1"/>
                </a:solidFill>
                <a:latin typeface="Simplified Arabic" pitchFamily="18" charset="-78"/>
                <a:cs typeface="Simplified Arabic" pitchFamily="18" charset="-78"/>
              </a:rPr>
              <a:t>الى</a:t>
            </a:r>
            <a:r>
              <a:rPr lang="ar-IQ" sz="2400" b="1" dirty="0" smtClean="0">
                <a:solidFill>
                  <a:schemeClr val="tx1"/>
                </a:solidFill>
                <a:latin typeface="Simplified Arabic" pitchFamily="18" charset="-78"/>
                <a:cs typeface="Simplified Arabic" pitchFamily="18" charset="-78"/>
              </a:rPr>
              <a:t> زيادة </a:t>
            </a:r>
            <a:r>
              <a:rPr lang="ar-IQ" sz="2400" b="1" dirty="0" err="1" smtClean="0">
                <a:solidFill>
                  <a:schemeClr val="tx1"/>
                </a:solidFill>
                <a:latin typeface="Simplified Arabic" pitchFamily="18" charset="-78"/>
                <a:cs typeface="Simplified Arabic" pitchFamily="18" charset="-78"/>
              </a:rPr>
              <a:t>دافعيته</a:t>
            </a:r>
            <a:r>
              <a:rPr lang="ar-IQ" sz="2400" b="1" dirty="0" smtClean="0">
                <a:solidFill>
                  <a:schemeClr val="tx1"/>
                </a:solidFill>
                <a:latin typeface="Simplified Arabic" pitchFamily="18" charset="-78"/>
                <a:cs typeface="Simplified Arabic" pitchFamily="18" charset="-78"/>
              </a:rPr>
              <a:t> لتحمل مسؤولياته نحو علاجه 0</a:t>
            </a:r>
            <a:br>
              <a:rPr lang="ar-IQ" sz="2400" b="1" dirty="0" smtClean="0">
                <a:solidFill>
                  <a:schemeClr val="tx1"/>
                </a:solidFill>
                <a:latin typeface="Simplified Arabic" pitchFamily="18" charset="-78"/>
                <a:cs typeface="Simplified Arabic" pitchFamily="18" charset="-78"/>
              </a:rPr>
            </a:br>
            <a:r>
              <a:rPr lang="ar-IQ" sz="2400" b="1" dirty="0" smtClean="0">
                <a:solidFill>
                  <a:schemeClr val="tx1"/>
                </a:solidFill>
                <a:latin typeface="Simplified Arabic" pitchFamily="18" charset="-78"/>
                <a:cs typeface="Simplified Arabic" pitchFamily="18" charset="-78"/>
              </a:rPr>
              <a:t>4- سهولة التحكم بالمعززات الرمزية من حيث </a:t>
            </a:r>
            <a:r>
              <a:rPr lang="ar-IQ" sz="2400" b="1" dirty="0" err="1" smtClean="0">
                <a:solidFill>
                  <a:schemeClr val="tx1"/>
                </a:solidFill>
                <a:latin typeface="Simplified Arabic" pitchFamily="18" charset="-78"/>
                <a:cs typeface="Simplified Arabic" pitchFamily="18" charset="-78"/>
              </a:rPr>
              <a:t>الاضافة</a:t>
            </a:r>
            <a:r>
              <a:rPr lang="ar-IQ" sz="2400" b="1" dirty="0" smtClean="0">
                <a:solidFill>
                  <a:schemeClr val="tx1"/>
                </a:solidFill>
                <a:latin typeface="Simplified Arabic" pitchFamily="18" charset="-78"/>
                <a:cs typeface="Simplified Arabic" pitchFamily="18" charset="-78"/>
              </a:rPr>
              <a:t> والحذف</a:t>
            </a:r>
            <a:br>
              <a:rPr lang="ar-IQ" sz="2400" b="1" dirty="0" smtClean="0">
                <a:solidFill>
                  <a:schemeClr val="tx1"/>
                </a:solidFill>
                <a:latin typeface="Simplified Arabic" pitchFamily="18" charset="-78"/>
                <a:cs typeface="Simplified Arabic" pitchFamily="18" charset="-78"/>
              </a:rPr>
            </a:br>
            <a:r>
              <a:rPr lang="ar-IQ" sz="2400" b="1" dirty="0" smtClean="0">
                <a:solidFill>
                  <a:schemeClr val="tx1"/>
                </a:solidFill>
                <a:latin typeface="Simplified Arabic" pitchFamily="18" charset="-78"/>
                <a:cs typeface="Simplified Arabic" pitchFamily="18" charset="-78"/>
              </a:rPr>
              <a:t>5- يمكن أن يتحول المعزز الرمزي من مجرد رمز </a:t>
            </a:r>
            <a:r>
              <a:rPr lang="ar-IQ" sz="2400" b="1" dirty="0" err="1" smtClean="0">
                <a:solidFill>
                  <a:schemeClr val="tx1"/>
                </a:solidFill>
                <a:latin typeface="Simplified Arabic" pitchFamily="18" charset="-78"/>
                <a:cs typeface="Simplified Arabic" pitchFamily="18" charset="-78"/>
              </a:rPr>
              <a:t>الى</a:t>
            </a:r>
            <a:r>
              <a:rPr lang="ar-IQ" sz="2400" b="1" dirty="0" smtClean="0">
                <a:solidFill>
                  <a:schemeClr val="tx1"/>
                </a:solidFill>
                <a:latin typeface="Simplified Arabic" pitchFamily="18" charset="-78"/>
                <a:cs typeface="Simplified Arabic" pitchFamily="18" charset="-78"/>
              </a:rPr>
              <a:t> تعزيز فعلي 0</a:t>
            </a:r>
            <a:br>
              <a:rPr lang="ar-IQ" sz="2400" b="1" dirty="0" smtClean="0">
                <a:solidFill>
                  <a:schemeClr val="tx1"/>
                </a:solidFill>
                <a:latin typeface="Simplified Arabic" pitchFamily="18" charset="-78"/>
                <a:cs typeface="Simplified Arabic" pitchFamily="18" charset="-78"/>
              </a:rPr>
            </a:br>
            <a:r>
              <a:rPr lang="ar-IQ" sz="2400" b="1" dirty="0" smtClean="0">
                <a:solidFill>
                  <a:schemeClr val="tx1"/>
                </a:solidFill>
                <a:latin typeface="Simplified Arabic" pitchFamily="18" charset="-78"/>
                <a:cs typeface="Simplified Arabic" pitchFamily="18" charset="-78"/>
              </a:rPr>
              <a:t>6- يأخذ برنامج تعديل السلوك طابعا غير رسمي يتضمن المشاركة والفكاهة والتسلية ما بين الفرد والمعالج 0</a:t>
            </a:r>
            <a:br>
              <a:rPr lang="ar-IQ" sz="2400" b="1" dirty="0" smtClean="0">
                <a:solidFill>
                  <a:schemeClr val="tx1"/>
                </a:solidFill>
                <a:latin typeface="Simplified Arabic" pitchFamily="18" charset="-78"/>
                <a:cs typeface="Simplified Arabic" pitchFamily="18" charset="-78"/>
              </a:rPr>
            </a:br>
            <a:endParaRPr lang="ar-IQ" sz="24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2984"/>
            <a:ext cx="8305800" cy="3857652"/>
          </a:xfrm>
        </p:spPr>
        <p:txBody>
          <a:bodyPr>
            <a:noAutofit/>
          </a:bodyPr>
          <a:lstStyle/>
          <a:p>
            <a:pPr algn="r">
              <a:lnSpc>
                <a:spcPct val="150000"/>
              </a:lnSpc>
            </a:pPr>
            <a:r>
              <a:rPr lang="ar-IQ" sz="3200" b="1" dirty="0" smtClean="0">
                <a:latin typeface="Simplified Arabic" pitchFamily="18" charset="-78"/>
                <a:cs typeface="Simplified Arabic" pitchFamily="18" charset="-78"/>
              </a:rPr>
              <a:t>نقاط الضعف :</a:t>
            </a:r>
            <a:r>
              <a:rPr lang="ar-IQ" sz="3200" dirty="0" smtClean="0">
                <a:latin typeface="Simplified Arabic" pitchFamily="18" charset="-78"/>
                <a:cs typeface="Simplified Arabic" pitchFamily="18" charset="-78"/>
              </a:rPr>
              <a:t/>
            </a:r>
            <a:br>
              <a:rPr lang="ar-IQ" sz="3200" dirty="0" smtClean="0">
                <a:latin typeface="Simplified Arabic" pitchFamily="18" charset="-78"/>
                <a:cs typeface="Simplified Arabic" pitchFamily="18" charset="-78"/>
              </a:rPr>
            </a:br>
            <a:r>
              <a:rPr lang="en-US" sz="3200" dirty="0" smtClean="0">
                <a:latin typeface="Simplified Arabic" pitchFamily="18" charset="-78"/>
                <a:cs typeface="Simplified Arabic" pitchFamily="18" charset="-78"/>
              </a:rPr>
              <a:t> </a:t>
            </a:r>
            <a:r>
              <a:rPr lang="ar-IQ" sz="3200" dirty="0" smtClean="0">
                <a:latin typeface="Simplified Arabic" pitchFamily="18" charset="-78"/>
                <a:cs typeface="Simplified Arabic" pitchFamily="18" charset="-78"/>
              </a:rPr>
              <a:t>1- </a:t>
            </a:r>
            <a:r>
              <a:rPr lang="ar-IQ" sz="2800" dirty="0" smtClean="0">
                <a:solidFill>
                  <a:schemeClr val="tx1"/>
                </a:solidFill>
                <a:latin typeface="Simplified Arabic" pitchFamily="18" charset="-78"/>
                <a:cs typeface="Simplified Arabic" pitchFamily="18" charset="-78"/>
              </a:rPr>
              <a:t>قد ينطوي على مفهوم الرشوة</a:t>
            </a:r>
            <a:br>
              <a:rPr lang="ar-IQ" sz="2800" dirty="0" smtClean="0">
                <a:solidFill>
                  <a:schemeClr val="tx1"/>
                </a:solidFill>
                <a:latin typeface="Simplified Arabic" pitchFamily="18" charset="-78"/>
                <a:cs typeface="Simplified Arabic" pitchFamily="18" charset="-78"/>
              </a:rPr>
            </a:br>
            <a:r>
              <a:rPr lang="en-US" sz="2800" dirty="0" smtClean="0">
                <a:solidFill>
                  <a:schemeClr val="tx1"/>
                </a:solidFill>
                <a:latin typeface="Simplified Arabic" pitchFamily="18" charset="-78"/>
                <a:cs typeface="Simplified Arabic" pitchFamily="18" charset="-78"/>
              </a:rPr>
              <a:t> </a:t>
            </a:r>
            <a:r>
              <a:rPr lang="ar-IQ" sz="2800" dirty="0" smtClean="0">
                <a:solidFill>
                  <a:schemeClr val="tx1"/>
                </a:solidFill>
                <a:latin typeface="Simplified Arabic" pitchFamily="18" charset="-78"/>
                <a:cs typeface="Simplified Arabic" pitchFamily="18" charset="-78"/>
              </a:rPr>
              <a:t>2- مرهق ويشكل كلفة في الوقت ومشكلات  الاستبدال ( فورية التعزيز ، وجود المعالج</a:t>
            </a:r>
            <a:br>
              <a:rPr lang="ar-IQ" sz="2800" dirty="0" smtClean="0">
                <a:solidFill>
                  <a:schemeClr val="tx1"/>
                </a:solidFill>
                <a:latin typeface="Simplified Arabic" pitchFamily="18" charset="-78"/>
                <a:cs typeface="Simplified Arabic" pitchFamily="18" charset="-78"/>
              </a:rPr>
            </a:br>
            <a:r>
              <a:rPr lang="ar-IQ" sz="2800" dirty="0" smtClean="0">
                <a:solidFill>
                  <a:schemeClr val="tx1"/>
                </a:solidFill>
                <a:latin typeface="Simplified Arabic" pitchFamily="18" charset="-78"/>
                <a:cs typeface="Simplified Arabic" pitchFamily="18" charset="-78"/>
              </a:rPr>
              <a:t>3- مشكلات عدم التنظيم أذا لم يوثق </a:t>
            </a:r>
            <a:br>
              <a:rPr lang="ar-IQ" sz="2800" dirty="0" smtClean="0">
                <a:solidFill>
                  <a:schemeClr val="tx1"/>
                </a:solidFill>
                <a:latin typeface="Simplified Arabic" pitchFamily="18" charset="-78"/>
                <a:cs typeface="Simplified Arabic" pitchFamily="18" charset="-78"/>
              </a:rPr>
            </a:br>
            <a:r>
              <a:rPr lang="ar-IQ" sz="2800" dirty="0" smtClean="0">
                <a:solidFill>
                  <a:schemeClr val="tx1"/>
                </a:solidFill>
                <a:latin typeface="Simplified Arabic" pitchFamily="18" charset="-78"/>
                <a:cs typeface="Simplified Arabic" pitchFamily="18" charset="-78"/>
              </a:rPr>
              <a:t>4- قد يتحول الإجراء إلى هدف بدلا من وسيلة لضبط السلوك </a:t>
            </a:r>
            <a:r>
              <a:rPr lang="ar-IQ" sz="3200" dirty="0" smtClean="0">
                <a:latin typeface="Simplified Arabic" pitchFamily="18" charset="-78"/>
                <a:cs typeface="Simplified Arabic" pitchFamily="18" charset="-78"/>
              </a:rPr>
              <a:t>0</a:t>
            </a:r>
            <a:endParaRPr lang="ar-IQ" sz="32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1071545"/>
            <a:ext cx="8572560" cy="7017306"/>
          </a:xfrm>
          <a:prstGeom prst="rect">
            <a:avLst/>
          </a:prstGeom>
        </p:spPr>
        <p:txBody>
          <a:bodyPr wrap="square">
            <a:spAutoFit/>
          </a:bodyPr>
          <a:lstStyle/>
          <a:p>
            <a:pPr algn="just">
              <a:lnSpc>
                <a:spcPct val="150000"/>
              </a:lnSpc>
            </a:pPr>
            <a:r>
              <a:rPr lang="ar-IQ" sz="2800" b="1" dirty="0" smtClean="0">
                <a:solidFill>
                  <a:srgbClr val="FF0000"/>
                </a:solidFill>
                <a:effectLst/>
                <a:latin typeface="Simplified Arabic" pitchFamily="18" charset="-78"/>
                <a:cs typeface="Simplified Arabic" pitchFamily="18" charset="-78"/>
              </a:rPr>
              <a:t>التعاقد </a:t>
            </a:r>
            <a:r>
              <a:rPr lang="ar-IQ" sz="2400" b="1" dirty="0" smtClean="0">
                <a:solidFill>
                  <a:srgbClr val="FF0000"/>
                </a:solidFill>
                <a:effectLst/>
                <a:latin typeface="Simplified Arabic" pitchFamily="18" charset="-78"/>
                <a:cs typeface="Simplified Arabic" pitchFamily="18" charset="-78"/>
              </a:rPr>
              <a:t>السلوكي:</a:t>
            </a:r>
            <a:r>
              <a:rPr lang="ar-IQ" sz="2400" b="1" dirty="0" smtClean="0">
                <a:solidFill>
                  <a:srgbClr val="FF0000"/>
                </a:solidFill>
                <a:latin typeface="Simplified Arabic" pitchFamily="18" charset="-78"/>
                <a:cs typeface="Simplified Arabic" pitchFamily="18" charset="-78"/>
              </a:rPr>
              <a:t>عبارة </a:t>
            </a:r>
            <a:r>
              <a:rPr lang="ar-IQ" sz="2400" b="1" dirty="0" smtClean="0">
                <a:latin typeface="Simplified Arabic" pitchFamily="18" charset="-78"/>
                <a:cs typeface="Simplified Arabic" pitchFamily="18" charset="-78"/>
              </a:rPr>
              <a:t>عن محاولة استخدام التعزيز بشكل منظم لتسهيل عملية إتقان واكتساب السلوك المستهدف أو التقليل من السلوك المشكل، </a:t>
            </a:r>
            <a:r>
              <a:rPr lang="ar-IQ" sz="2400" b="1" dirty="0" smtClean="0">
                <a:solidFill>
                  <a:srgbClr val="FF0000"/>
                </a:solidFill>
                <a:latin typeface="Simplified Arabic" pitchFamily="18" charset="-78"/>
                <a:cs typeface="Simplified Arabic" pitchFamily="18" charset="-78"/>
              </a:rPr>
              <a:t>وبذلك يكون العقد السلوكي عبارة عن اتفاقية موثقة ما بين المعالج أو أي من الإفراد المهتمين في حياة الفرد أو الفرد نفسه</a:t>
            </a:r>
            <a:r>
              <a:rPr lang="ar-IQ" sz="2400" b="1" dirty="0" smtClean="0">
                <a:latin typeface="Simplified Arabic" pitchFamily="18" charset="-78"/>
                <a:cs typeface="Simplified Arabic" pitchFamily="18" charset="-78"/>
              </a:rPr>
              <a:t>0ويتم من خلالها: </a:t>
            </a:r>
          </a:p>
          <a:p>
            <a:pPr>
              <a:lnSpc>
                <a:spcPct val="150000"/>
              </a:lnSpc>
              <a:buFontTx/>
              <a:buChar char="-"/>
            </a:pPr>
            <a:r>
              <a:rPr lang="ar-IQ" sz="2400" b="1" dirty="0" smtClean="0">
                <a:latin typeface="Simplified Arabic" pitchFamily="18" charset="-78"/>
                <a:cs typeface="Simplified Arabic" pitchFamily="18" charset="-78"/>
              </a:rPr>
              <a:t>توضيح المهام السلوكية المراد تنفيذها 0</a:t>
            </a:r>
          </a:p>
          <a:p>
            <a:pPr>
              <a:lnSpc>
                <a:spcPct val="150000"/>
              </a:lnSpc>
              <a:buFontTx/>
              <a:buChar char="-"/>
            </a:pPr>
            <a:r>
              <a:rPr lang="ar-IQ" sz="2400" b="1" dirty="0">
                <a:latin typeface="Simplified Arabic" pitchFamily="18" charset="-78"/>
                <a:cs typeface="Simplified Arabic" pitchFamily="18" charset="-78"/>
              </a:rPr>
              <a:t> </a:t>
            </a:r>
            <a:r>
              <a:rPr lang="ar-IQ" sz="2400" b="1" dirty="0" smtClean="0">
                <a:latin typeface="Simplified Arabic" pitchFamily="18" charset="-78"/>
                <a:cs typeface="Simplified Arabic" pitchFamily="18" charset="-78"/>
              </a:rPr>
              <a:t>توضيحات حول المكافآت أو المعززات التي يحصل عليها الفرد0</a:t>
            </a:r>
          </a:p>
          <a:p>
            <a:pPr>
              <a:lnSpc>
                <a:spcPct val="150000"/>
              </a:lnSpc>
            </a:pPr>
            <a:r>
              <a:rPr lang="ar-IQ" sz="2400" b="1" dirty="0" smtClean="0">
                <a:solidFill>
                  <a:schemeClr val="tx2"/>
                </a:solidFill>
                <a:latin typeface="Simplified Arabic" pitchFamily="18" charset="-78"/>
                <a:cs typeface="Simplified Arabic" pitchFamily="18" charset="-78"/>
              </a:rPr>
              <a:t>   والتعاقد السلوك</a:t>
            </a:r>
            <a:r>
              <a:rPr lang="ar-IQ" sz="2400" b="1" dirty="0">
                <a:solidFill>
                  <a:schemeClr val="tx2"/>
                </a:solidFill>
                <a:latin typeface="Simplified Arabic" pitchFamily="18" charset="-78"/>
                <a:cs typeface="Simplified Arabic" pitchFamily="18" charset="-78"/>
              </a:rPr>
              <a:t> </a:t>
            </a:r>
            <a:r>
              <a:rPr lang="ar-IQ" sz="2400" b="1" dirty="0" smtClean="0">
                <a:solidFill>
                  <a:schemeClr val="tx2"/>
                </a:solidFill>
                <a:latin typeface="Simplified Arabic" pitchFamily="18" charset="-78"/>
                <a:cs typeface="Simplified Arabic" pitchFamily="18" charset="-78"/>
              </a:rPr>
              <a:t>يعود إلى مبدأ </a:t>
            </a:r>
            <a:r>
              <a:rPr lang="ar-IQ" sz="2400" b="1" dirty="0" err="1" smtClean="0">
                <a:solidFill>
                  <a:schemeClr val="tx2"/>
                </a:solidFill>
                <a:latin typeface="Simplified Arabic" pitchFamily="18" charset="-78"/>
                <a:cs typeface="Simplified Arabic" pitchFamily="18" charset="-78"/>
              </a:rPr>
              <a:t>بريماك</a:t>
            </a:r>
            <a:r>
              <a:rPr lang="en-US" sz="2400" b="1" dirty="0" smtClean="0">
                <a:solidFill>
                  <a:schemeClr val="tx2"/>
                </a:solidFill>
                <a:latin typeface="Simplified Arabic" pitchFamily="18" charset="-78"/>
                <a:cs typeface="Simplified Arabic" pitchFamily="18" charset="-78"/>
              </a:rPr>
              <a:t> </a:t>
            </a:r>
            <a:r>
              <a:rPr lang="ar-IQ" sz="2400" b="1" dirty="0" smtClean="0">
                <a:solidFill>
                  <a:schemeClr val="tx2"/>
                </a:solidFill>
                <a:latin typeface="Simplified Arabic" pitchFamily="18" charset="-78"/>
                <a:cs typeface="Simplified Arabic" pitchFamily="18" charset="-78"/>
              </a:rPr>
              <a:t> الذي يشير إلى اشتراط حدوث الاستجابات المحببة بعد حدوث الاستجابات غير المحببة أو القليلة الحدوث 0</a:t>
            </a:r>
            <a:r>
              <a:rPr lang="ar-IQ" sz="2400" b="1" dirty="0" smtClean="0">
                <a:solidFill>
                  <a:srgbClr val="FF0000"/>
                </a:solidFill>
                <a:latin typeface="Simplified Arabic" pitchFamily="18" charset="-78"/>
                <a:cs typeface="Simplified Arabic" pitchFamily="18" charset="-78"/>
              </a:rPr>
              <a:t>ويتضمن</a:t>
            </a:r>
            <a:r>
              <a:rPr lang="ar-IQ" sz="2400" b="1" dirty="0" smtClean="0">
                <a:solidFill>
                  <a:schemeClr val="tx2"/>
                </a:solidFill>
                <a:latin typeface="Simplified Arabic" pitchFamily="18" charset="-78"/>
                <a:cs typeface="Simplified Arabic" pitchFamily="18" charset="-78"/>
              </a:rPr>
              <a:t> التعاقد السلوكي احترام قدرات الفرد وآراءه تجاه سلوكياته 0</a:t>
            </a:r>
          </a:p>
          <a:p>
            <a:pPr>
              <a:lnSpc>
                <a:spcPct val="150000"/>
              </a:lnSpc>
            </a:pPr>
            <a:r>
              <a:rPr lang="en-US" sz="4000" dirty="0" smtClean="0">
                <a:latin typeface="Simplified Arabic" pitchFamily="18" charset="-78"/>
                <a:cs typeface="Simplified Arabic" pitchFamily="18" charset="-78"/>
              </a:rPr>
              <a:t/>
            </a:r>
            <a:br>
              <a:rPr lang="en-US" sz="4000" dirty="0" smtClean="0">
                <a:latin typeface="Simplified Arabic" pitchFamily="18" charset="-78"/>
                <a:cs typeface="Simplified Arabic" pitchFamily="18" charset="-78"/>
              </a:rPr>
            </a:br>
            <a:endParaRPr lang="ar-IQ" sz="4000" dirty="0">
              <a:latin typeface="Simplified Arabic" pitchFamily="18" charset="-78"/>
              <a:cs typeface="Simplified Arabic" pitchFamily="18" charset="-78"/>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785794"/>
            <a:ext cx="8643998" cy="4796614"/>
          </a:xfrm>
        </p:spPr>
        <p:txBody>
          <a:bodyPr>
            <a:noAutofit/>
          </a:bodyPr>
          <a:lstStyle/>
          <a:p>
            <a:pPr algn="r" rtl="1">
              <a:lnSpc>
                <a:spcPct val="150000"/>
              </a:lnSpc>
            </a:pPr>
            <a:r>
              <a:rPr lang="ar-IQ" sz="2800" b="1" dirty="0" smtClean="0">
                <a:solidFill>
                  <a:srgbClr val="FF0000"/>
                </a:solidFill>
                <a:latin typeface="Simplified Arabic" pitchFamily="18" charset="-78"/>
                <a:cs typeface="Simplified Arabic" pitchFamily="18" charset="-78"/>
              </a:rPr>
              <a:t>أشارة الدراسات </a:t>
            </a:r>
            <a:r>
              <a:rPr lang="ar-IQ" sz="2800" b="1" dirty="0" smtClean="0">
                <a:latin typeface="Simplified Arabic" pitchFamily="18" charset="-78"/>
                <a:cs typeface="Simplified Arabic" pitchFamily="18" charset="-78"/>
              </a:rPr>
              <a:t>أن اشتراك الإفراد في اتخاذ القرارات الهامة حول سلوكياتهم وأساليب العلاج يكون له اثر ايجابي في الفاعلية العلاجية، مقارنة مع الذين يتلقون تعليمات وتوجيهات المعالج دون إعطاء الفرصة للتعبير عن أرائهم حول العلاج 0</a:t>
            </a:r>
            <a:br>
              <a:rPr lang="ar-IQ" sz="2800" b="1" dirty="0" smtClean="0">
                <a:latin typeface="Simplified Arabic" pitchFamily="18" charset="-78"/>
                <a:cs typeface="Simplified Arabic" pitchFamily="18" charset="-78"/>
              </a:rPr>
            </a:br>
            <a:r>
              <a:rPr lang="en-US" sz="2800" b="1" dirty="0" smtClean="0">
                <a:latin typeface="Simplified Arabic" pitchFamily="18" charset="-78"/>
                <a:cs typeface="Simplified Arabic" pitchFamily="18" charset="-78"/>
              </a:rPr>
              <a:t>  </a:t>
            </a:r>
            <a:r>
              <a:rPr lang="ar-IQ" sz="2800" b="1" dirty="0" smtClean="0">
                <a:latin typeface="Simplified Arabic" pitchFamily="18" charset="-78"/>
                <a:cs typeface="Simplified Arabic" pitchFamily="18" charset="-78"/>
              </a:rPr>
              <a:t> </a:t>
            </a:r>
            <a:r>
              <a:rPr lang="ar-IQ" sz="2800" b="1" dirty="0" smtClean="0">
                <a:solidFill>
                  <a:srgbClr val="FF0000"/>
                </a:solidFill>
                <a:latin typeface="Simplified Arabic" pitchFamily="18" charset="-78"/>
                <a:cs typeface="Simplified Arabic" pitchFamily="18" charset="-78"/>
              </a:rPr>
              <a:t>والفكرة الأساسية للعقود السلوكية هو الابتعاد عن العقاب واعتماد التعزيز ، وإنها تعمل على زيادة دافعية الإفراد نحو أداء السلوك من خلال تحملهم مسؤولية العلاج والتقدم فيه 0</a:t>
            </a:r>
            <a:endParaRPr lang="ar-IQ" sz="2800" dirty="0">
              <a:latin typeface="Simplified Arabic" pitchFamily="18" charset="-78"/>
              <a:cs typeface="Simplified Arabic" pitchFamily="18" charset="-78"/>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000108"/>
            <a:ext cx="8715436" cy="3571900"/>
          </a:xfrm>
        </p:spPr>
        <p:txBody>
          <a:bodyPr>
            <a:normAutofit fontScale="90000"/>
          </a:bodyPr>
          <a:lstStyle/>
          <a:p>
            <a:pPr algn="r" rtl="1">
              <a:lnSpc>
                <a:spcPct val="150000"/>
              </a:lnSpc>
            </a:pPr>
            <a:r>
              <a:rPr lang="ar-IQ" sz="2700" b="1" u="sng" dirty="0" smtClean="0">
                <a:solidFill>
                  <a:srgbClr val="C00000"/>
                </a:solidFill>
                <a:latin typeface="Simplified Arabic" pitchFamily="18" charset="-78"/>
                <a:cs typeface="Simplified Arabic" pitchFamily="18" charset="-78"/>
              </a:rPr>
              <a:t>الافتراضات الأساسية التي يقوم عليها العقد السلوكي </a:t>
            </a:r>
            <a:r>
              <a:rPr lang="ar-IQ" sz="2400" b="1" u="sng" dirty="0" smtClean="0">
                <a:latin typeface="Simplified Arabic" pitchFamily="18" charset="-78"/>
                <a:cs typeface="Simplified Arabic" pitchFamily="18" charset="-78"/>
              </a:rPr>
              <a:t>:</a:t>
            </a: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en-US" sz="2400" dirty="0" smtClean="0">
                <a:latin typeface="Simplified Arabic" pitchFamily="18" charset="-78"/>
                <a:cs typeface="Simplified Arabic" pitchFamily="18" charset="-78"/>
              </a:rPr>
              <a:t> </a:t>
            </a:r>
            <a:r>
              <a:rPr lang="ar-IQ" sz="2700" dirty="0" smtClean="0">
                <a:solidFill>
                  <a:schemeClr val="tx1"/>
                </a:solidFill>
                <a:latin typeface="Simplified Arabic" pitchFamily="18" charset="-78"/>
                <a:cs typeface="Simplified Arabic" pitchFamily="18" charset="-78"/>
              </a:rPr>
              <a:t>1</a:t>
            </a:r>
            <a:r>
              <a:rPr lang="ar-IQ" sz="2700" b="1" dirty="0" smtClean="0">
                <a:solidFill>
                  <a:schemeClr val="tx1"/>
                </a:solidFill>
                <a:latin typeface="Simplified Arabic" pitchFamily="18" charset="-78"/>
                <a:cs typeface="Simplified Arabic" pitchFamily="18" charset="-78"/>
              </a:rPr>
              <a:t>- نقاط العقد تعمل على تنظيم العلاقات الاجتماعية ، بين الفرد والبيئة المحيطة من خلال اشتراط الحصول على التعزيز الاجتماعي ، بعد القيام بالسلوك الاجتماعي المطلوب </a:t>
            </a:r>
            <a:br>
              <a:rPr lang="ar-IQ" sz="2700" b="1" dirty="0" smtClean="0">
                <a:solidFill>
                  <a:schemeClr val="tx1"/>
                </a:solidFill>
                <a:latin typeface="Simplified Arabic" pitchFamily="18" charset="-78"/>
                <a:cs typeface="Simplified Arabic" pitchFamily="18" charset="-78"/>
              </a:rPr>
            </a:br>
            <a:r>
              <a:rPr lang="ar-IQ" sz="2700" b="1" dirty="0" smtClean="0">
                <a:solidFill>
                  <a:schemeClr val="tx1"/>
                </a:solidFill>
                <a:latin typeface="Simplified Arabic" pitchFamily="18" charset="-78"/>
                <a:cs typeface="Simplified Arabic" pitchFamily="18" charset="-78"/>
              </a:rPr>
              <a:t>2- يتحمل طرفي العلاقة العلاجية مسؤولية التقدم العلاجي 0</a:t>
            </a:r>
            <a:br>
              <a:rPr lang="ar-IQ" sz="2700" b="1" dirty="0" smtClean="0">
                <a:solidFill>
                  <a:schemeClr val="tx1"/>
                </a:solidFill>
                <a:latin typeface="Simplified Arabic" pitchFamily="18" charset="-78"/>
                <a:cs typeface="Simplified Arabic" pitchFamily="18" charset="-78"/>
              </a:rPr>
            </a:br>
            <a:r>
              <a:rPr lang="ar-IQ" sz="2700" b="1" dirty="0" smtClean="0">
                <a:solidFill>
                  <a:schemeClr val="tx1"/>
                </a:solidFill>
                <a:latin typeface="Simplified Arabic" pitchFamily="18" charset="-78"/>
                <a:cs typeface="Simplified Arabic" pitchFamily="18" charset="-78"/>
              </a:rPr>
              <a:t>3- تحديد السلوك المطلوب وكمية التعزيز التي يتم الحصول عليها ، تعتبر دافعا لدى الفرد للقيام بتنفيذ المهمة 0</a:t>
            </a:r>
            <a:endParaRPr lang="ar-IQ" sz="24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143248"/>
            <a:ext cx="8305800" cy="2928958"/>
          </a:xfrm>
        </p:spPr>
        <p:txBody>
          <a:bodyPr>
            <a:noAutofit/>
          </a:bodyPr>
          <a:lstStyle/>
          <a:p>
            <a:pPr algn="r" rtl="1">
              <a:lnSpc>
                <a:spcPct val="150000"/>
              </a:lnSpc>
            </a:pPr>
            <a:r>
              <a:rPr lang="ar-IQ" sz="2400" b="1" u="sng" dirty="0" smtClean="0">
                <a:solidFill>
                  <a:srgbClr val="C00000"/>
                </a:solidFill>
                <a:latin typeface="Simplified Arabic" pitchFamily="18" charset="-78"/>
                <a:cs typeface="Simplified Arabic" pitchFamily="18" charset="-78"/>
              </a:rPr>
              <a:t>شروط إجراء العقد السلوكي:</a:t>
            </a:r>
            <a:r>
              <a:rPr lang="ar-IQ" sz="2000" b="1" dirty="0" smtClean="0">
                <a:latin typeface="Simplified Arabic" pitchFamily="18" charset="-78"/>
                <a:cs typeface="Simplified Arabic" pitchFamily="18" charset="-78"/>
              </a:rPr>
              <a:t/>
            </a:r>
            <a:br>
              <a:rPr lang="ar-IQ" sz="2000" b="1" dirty="0" smtClean="0">
                <a:latin typeface="Simplified Arabic" pitchFamily="18" charset="-78"/>
                <a:cs typeface="Simplified Arabic" pitchFamily="18" charset="-78"/>
              </a:rPr>
            </a:br>
            <a:r>
              <a:rPr lang="ar-IQ" sz="2000" b="1" dirty="0" smtClean="0">
                <a:latin typeface="Simplified Arabic" pitchFamily="18" charset="-78"/>
                <a:cs typeface="Simplified Arabic" pitchFamily="18" charset="-78"/>
              </a:rPr>
              <a:t>1</a:t>
            </a:r>
            <a:r>
              <a:rPr lang="ar-IQ" sz="2000" b="1" dirty="0" smtClean="0">
                <a:solidFill>
                  <a:schemeClr val="tx1"/>
                </a:solidFill>
                <a:latin typeface="Simplified Arabic" pitchFamily="18" charset="-78"/>
                <a:cs typeface="Simplified Arabic" pitchFamily="18" charset="-78"/>
              </a:rPr>
              <a:t>- توثيق العقد بشكل مكتوب 0</a:t>
            </a:r>
            <a:br>
              <a:rPr lang="ar-IQ" sz="2000" b="1" dirty="0" smtClean="0">
                <a:solidFill>
                  <a:schemeClr val="tx1"/>
                </a:solidFill>
                <a:latin typeface="Simplified Arabic" pitchFamily="18" charset="-78"/>
                <a:cs typeface="Simplified Arabic" pitchFamily="18" charset="-78"/>
              </a:rPr>
            </a:br>
            <a:r>
              <a:rPr lang="ar-IQ" sz="2000" b="1" dirty="0" smtClean="0">
                <a:solidFill>
                  <a:schemeClr val="tx1"/>
                </a:solidFill>
                <a:latin typeface="Simplified Arabic" pitchFamily="18" charset="-78"/>
                <a:cs typeface="Simplified Arabic" pitchFamily="18" charset="-78"/>
              </a:rPr>
              <a:t>2- أن يحدد العقد إطراف الاتفاق، وكمية التعزيز ،والمهمة السلوكية المطلوبة ،ومدة التي يحصل خلالها التعزيز بعد حدوث السلوك 0</a:t>
            </a:r>
            <a:br>
              <a:rPr lang="ar-IQ" sz="2000" b="1" dirty="0" smtClean="0">
                <a:solidFill>
                  <a:schemeClr val="tx1"/>
                </a:solidFill>
                <a:latin typeface="Simplified Arabic" pitchFamily="18" charset="-78"/>
                <a:cs typeface="Simplified Arabic" pitchFamily="18" charset="-78"/>
              </a:rPr>
            </a:br>
            <a:r>
              <a:rPr lang="ar-IQ" sz="2000" b="1" dirty="0" smtClean="0">
                <a:solidFill>
                  <a:schemeClr val="tx1"/>
                </a:solidFill>
                <a:latin typeface="Simplified Arabic" pitchFamily="18" charset="-78"/>
                <a:cs typeface="Simplified Arabic" pitchFamily="18" charset="-78"/>
              </a:rPr>
              <a:t>3- مراعاة إجراء العقد مع الإفراد القادرين على فهم واستيعاب مفهوم العقد والالتزام 0</a:t>
            </a:r>
            <a:br>
              <a:rPr lang="ar-IQ" sz="2000" b="1" dirty="0" smtClean="0">
                <a:solidFill>
                  <a:schemeClr val="tx1"/>
                </a:solidFill>
                <a:latin typeface="Simplified Arabic" pitchFamily="18" charset="-78"/>
                <a:cs typeface="Simplified Arabic" pitchFamily="18" charset="-78"/>
              </a:rPr>
            </a:br>
            <a:r>
              <a:rPr lang="ar-IQ" sz="2000" b="1" dirty="0" smtClean="0">
                <a:solidFill>
                  <a:schemeClr val="tx1"/>
                </a:solidFill>
                <a:latin typeface="Simplified Arabic" pitchFamily="18" charset="-78"/>
                <a:cs typeface="Simplified Arabic" pitchFamily="18" charset="-78"/>
              </a:rPr>
              <a:t>4- وجوب تغير شروط وبنود العقد كلما اقتضت الحاجة لذلك، فقد تكون المهمة معقدة لا يستطيع الفرد  أدائها الأمر الذي يتطلب تغير بنود العقد وإتباع أسلوب التحسن التدريجي أو تجزئة المهام 0</a:t>
            </a:r>
            <a:br>
              <a:rPr lang="ar-IQ" sz="2000" b="1" dirty="0" smtClean="0">
                <a:solidFill>
                  <a:schemeClr val="tx1"/>
                </a:solidFill>
                <a:latin typeface="Simplified Arabic" pitchFamily="18" charset="-78"/>
                <a:cs typeface="Simplified Arabic" pitchFamily="18" charset="-78"/>
              </a:rPr>
            </a:br>
            <a:r>
              <a:rPr lang="ar-IQ" sz="2000" b="1" dirty="0" smtClean="0">
                <a:solidFill>
                  <a:schemeClr val="tx1"/>
                </a:solidFill>
                <a:latin typeface="Simplified Arabic" pitchFamily="18" charset="-78"/>
                <a:cs typeface="Simplified Arabic" pitchFamily="18" charset="-78"/>
              </a:rPr>
              <a:t>5- يجب </a:t>
            </a:r>
            <a:r>
              <a:rPr lang="ar-IQ" sz="2000" b="1" dirty="0" err="1" smtClean="0">
                <a:solidFill>
                  <a:schemeClr val="tx1"/>
                </a:solidFill>
                <a:latin typeface="Simplified Arabic" pitchFamily="18" charset="-78"/>
                <a:cs typeface="Simplified Arabic" pitchFamily="18" charset="-78"/>
              </a:rPr>
              <a:t>ان</a:t>
            </a:r>
            <a:r>
              <a:rPr lang="ar-IQ" sz="2000" b="1" dirty="0" smtClean="0">
                <a:solidFill>
                  <a:schemeClr val="tx1"/>
                </a:solidFill>
                <a:latin typeface="Simplified Arabic" pitchFamily="18" charset="-78"/>
                <a:cs typeface="Simplified Arabic" pitchFamily="18" charset="-78"/>
              </a:rPr>
              <a:t> يراعي العقد الفروق في القدرات والميول والظروف الاجتماعية للفرد من خلال التركيز على قدرات الفرد 0</a:t>
            </a:r>
            <a:br>
              <a:rPr lang="ar-IQ" sz="2000" b="1" dirty="0" smtClean="0">
                <a:solidFill>
                  <a:schemeClr val="tx1"/>
                </a:solidFill>
                <a:latin typeface="Simplified Arabic" pitchFamily="18" charset="-78"/>
                <a:cs typeface="Simplified Arabic" pitchFamily="18" charset="-78"/>
              </a:rPr>
            </a:br>
            <a:r>
              <a:rPr lang="ar-IQ" sz="2000" b="1" dirty="0" smtClean="0">
                <a:solidFill>
                  <a:schemeClr val="tx1"/>
                </a:solidFill>
                <a:latin typeface="Simplified Arabic" pitchFamily="18" charset="-78"/>
                <a:cs typeface="Simplified Arabic" pitchFamily="18" charset="-78"/>
              </a:rPr>
              <a:t>6- يجب تحديد مدة بدء التعاقد ومدة الانتهاء بشكل واضح0</a:t>
            </a:r>
            <a:r>
              <a:rPr lang="ar-IQ" sz="2000" b="1" dirty="0" smtClean="0">
                <a:latin typeface="Simplified Arabic" pitchFamily="18" charset="-78"/>
                <a:cs typeface="Simplified Arabic" pitchFamily="18" charset="-78"/>
              </a:rPr>
              <a:t> </a:t>
            </a:r>
            <a:br>
              <a:rPr lang="ar-IQ" sz="2000" b="1" dirty="0" smtClean="0">
                <a:latin typeface="Simplified Arabic" pitchFamily="18" charset="-78"/>
                <a:cs typeface="Simplified Arabic" pitchFamily="18" charset="-78"/>
              </a:rPr>
            </a:br>
            <a:r>
              <a:rPr lang="ar-IQ" sz="2000" b="1" dirty="0" smtClean="0">
                <a:solidFill>
                  <a:schemeClr val="tx1"/>
                </a:solidFill>
                <a:latin typeface="Simplified Arabic" pitchFamily="18" charset="-78"/>
                <a:cs typeface="Simplified Arabic" pitchFamily="18" charset="-78"/>
              </a:rPr>
              <a:t>7- يمكن وضع العقد السلوكي في مكان واضح ليكون ظاهرا للفرد ، لضمان مزيد من الدافعية 0</a:t>
            </a:r>
            <a:endParaRPr lang="ar-IQ" sz="20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714356"/>
            <a:ext cx="8643998" cy="4357718"/>
          </a:xfrm>
        </p:spPr>
        <p:txBody>
          <a:bodyPr>
            <a:noAutofit/>
          </a:bodyPr>
          <a:lstStyle/>
          <a:p>
            <a:pPr algn="r">
              <a:lnSpc>
                <a:spcPct val="150000"/>
              </a:lnSpc>
            </a:pPr>
            <a:r>
              <a:rPr lang="ar-IQ" sz="2800" b="1" dirty="0" smtClean="0">
                <a:solidFill>
                  <a:srgbClr val="C00000"/>
                </a:solidFill>
                <a:latin typeface="Simplified Arabic" pitchFamily="18" charset="-78"/>
                <a:cs typeface="Simplified Arabic" pitchFamily="18" charset="-78"/>
              </a:rPr>
              <a:t>خطوات إجراء العقد </a:t>
            </a:r>
            <a:r>
              <a:rPr lang="ar-IQ" sz="2800" b="1" dirty="0" smtClean="0">
                <a:latin typeface="Simplified Arabic" pitchFamily="18" charset="-78"/>
                <a:cs typeface="Simplified Arabic" pitchFamily="18" charset="-78"/>
              </a:rPr>
              <a:t>:</a:t>
            </a:r>
            <a:br>
              <a:rPr lang="ar-IQ" sz="2800" b="1" dirty="0" smtClean="0">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1- </a:t>
            </a:r>
            <a:r>
              <a:rPr lang="ar-IQ" sz="2400" b="1" dirty="0" smtClean="0">
                <a:solidFill>
                  <a:schemeClr val="tx1"/>
                </a:solidFill>
                <a:latin typeface="Simplified Arabic" pitchFamily="18" charset="-78"/>
                <a:cs typeface="Simplified Arabic" pitchFamily="18" charset="-78"/>
              </a:rPr>
              <a:t>تحديد الهمة المطلوبة </a:t>
            </a:r>
            <a:r>
              <a:rPr lang="ar-IQ" sz="2400" dirty="0" smtClean="0">
                <a:solidFill>
                  <a:schemeClr val="tx1"/>
                </a:solidFill>
                <a:latin typeface="Simplified Arabic" pitchFamily="18" charset="-78"/>
                <a:cs typeface="Simplified Arabic" pitchFamily="18" charset="-78"/>
              </a:rPr>
              <a:t>: إن تكون واضحة ومحددة بشكل إجرائي قابل للقياس ، بالإضافة إلى تحديد الشخص المسئول عن أدائها وعدد المرات المطلوبة </a:t>
            </a:r>
            <a:r>
              <a:rPr lang="ar-IQ" sz="2400" dirty="0" err="1" smtClean="0">
                <a:solidFill>
                  <a:schemeClr val="tx1"/>
                </a:solidFill>
                <a:latin typeface="Simplified Arabic" pitchFamily="18" charset="-78"/>
                <a:cs typeface="Simplified Arabic" pitchFamily="18" charset="-78"/>
              </a:rPr>
              <a:t>او</a:t>
            </a:r>
            <a:r>
              <a:rPr lang="ar-IQ" sz="2400" dirty="0" smtClean="0">
                <a:solidFill>
                  <a:schemeClr val="tx1"/>
                </a:solidFill>
                <a:latin typeface="Simplified Arabic" pitchFamily="18" charset="-78"/>
                <a:cs typeface="Simplified Arabic" pitchFamily="18" charset="-78"/>
              </a:rPr>
              <a:t> مدة أدائها وظروف الأداء 0</a:t>
            </a:r>
            <a:br>
              <a:rPr lang="ar-IQ" sz="2400" dirty="0" smtClean="0">
                <a:solidFill>
                  <a:schemeClr val="tx1"/>
                </a:solidFill>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2- </a:t>
            </a:r>
            <a:r>
              <a:rPr lang="ar-IQ" sz="2400" b="1" dirty="0" smtClean="0">
                <a:solidFill>
                  <a:schemeClr val="tx1"/>
                </a:solidFill>
                <a:latin typeface="Simplified Arabic" pitchFamily="18" charset="-78"/>
                <a:cs typeface="Simplified Arabic" pitchFamily="18" charset="-78"/>
              </a:rPr>
              <a:t>التعزيز </a:t>
            </a:r>
            <a:r>
              <a:rPr lang="ar-IQ" sz="2400" dirty="0" smtClean="0">
                <a:solidFill>
                  <a:schemeClr val="tx1"/>
                </a:solidFill>
                <a:latin typeface="Simplified Arabic" pitchFamily="18" charset="-78"/>
                <a:cs typeface="Simplified Arabic" pitchFamily="18" charset="-78"/>
              </a:rPr>
              <a:t>: توضيح شروط التعزيز ونوعه وكميته والوقت اللازم لتقديمه بعد حدوث السلوك وطرق استبداله أذا أمكن0</a:t>
            </a:r>
            <a:br>
              <a:rPr lang="ar-IQ" sz="2400" dirty="0" smtClean="0">
                <a:solidFill>
                  <a:schemeClr val="tx1"/>
                </a:solidFill>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3- </a:t>
            </a:r>
            <a:r>
              <a:rPr lang="ar-IQ" sz="2400" b="1" dirty="0" smtClean="0">
                <a:solidFill>
                  <a:schemeClr val="tx1"/>
                </a:solidFill>
                <a:latin typeface="Simplified Arabic" pitchFamily="18" charset="-78"/>
                <a:cs typeface="Simplified Arabic" pitchFamily="18" charset="-78"/>
              </a:rPr>
              <a:t>البدء بتنفيذ الاتفاق : </a:t>
            </a:r>
            <a:r>
              <a:rPr lang="ar-IQ" sz="2400" dirty="0" smtClean="0">
                <a:solidFill>
                  <a:schemeClr val="tx1"/>
                </a:solidFill>
                <a:latin typeface="Simplified Arabic" pitchFamily="18" charset="-78"/>
                <a:cs typeface="Simplified Arabic" pitchFamily="18" charset="-78"/>
              </a:rPr>
              <a:t>توظيف وتطبيق الاتفاقات ،الالتزام التام ببنود الاتفاق ، فالإهمال  0</a:t>
            </a:r>
            <a:r>
              <a:rPr lang="en-US" sz="2400" dirty="0" smtClean="0">
                <a:solidFill>
                  <a:schemeClr val="tx1"/>
                </a:solidFill>
                <a:latin typeface="Simplified Arabic" pitchFamily="18" charset="-78"/>
                <a:cs typeface="Simplified Arabic" pitchFamily="18" charset="-78"/>
              </a:rPr>
              <a:t> </a:t>
            </a:r>
            <a:r>
              <a:rPr lang="ar-IQ" sz="2400" dirty="0" err="1" smtClean="0">
                <a:solidFill>
                  <a:schemeClr val="tx1"/>
                </a:solidFill>
                <a:latin typeface="Simplified Arabic" pitchFamily="18" charset="-78"/>
                <a:cs typeface="Simplified Arabic" pitchFamily="18" charset="-78"/>
              </a:rPr>
              <a:t>او</a:t>
            </a:r>
            <a:r>
              <a:rPr lang="ar-IQ" sz="2400" dirty="0" smtClean="0">
                <a:solidFill>
                  <a:schemeClr val="tx1"/>
                </a:solidFill>
                <a:latin typeface="Simplified Arabic" pitchFamily="18" charset="-78"/>
                <a:cs typeface="Simplified Arabic" pitchFamily="18" charset="-78"/>
              </a:rPr>
              <a:t> التأخير في التعزيز قد يقود إلى تعرض السلوك للإطفاء من جراء غياب التعزيز</a:t>
            </a:r>
            <a:endParaRPr lang="ar-IQ" sz="24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838200" y="1071546"/>
            <a:ext cx="7734328" cy="3429024"/>
          </a:xfrm>
          <a:prstGeom prst="rect">
            <a:avLst/>
          </a:prstGeom>
        </p:spPr>
        <p:txBody>
          <a:bodyPr>
            <a:noAutofit/>
          </a:bodyPr>
          <a:lstStyle/>
          <a:p>
            <a:pPr marL="0" marR="0" lvl="0" indent="0" defTabSz="914400" rtl="1" eaLnBrk="1" fontAlgn="auto" latinLnBrk="0" hangingPunct="1">
              <a:lnSpc>
                <a:spcPct val="150000"/>
              </a:lnSpc>
              <a:spcBef>
                <a:spcPct val="0"/>
              </a:spcBef>
              <a:spcAft>
                <a:spcPts val="0"/>
              </a:spcAft>
              <a:buClrTx/>
              <a:buSzTx/>
              <a:buFontTx/>
              <a:buNone/>
              <a:tabLst/>
              <a:defRPr/>
            </a:pPr>
            <a:r>
              <a:rPr kumimoji="0" lang="ar-IQ" sz="2400" b="1" i="0" u="none" strike="noStrike" kern="1200" cap="none" spc="0" normalizeH="0" baseline="0" noProof="0" dirty="0" smtClean="0">
                <a:ln>
                  <a:noFill/>
                </a:ln>
                <a:solidFill>
                  <a:srgbClr val="C00000"/>
                </a:solidFill>
                <a:effectLst/>
                <a:uLnTx/>
                <a:uFillTx/>
                <a:latin typeface="Simplified Arabic" pitchFamily="18" charset="-78"/>
                <a:ea typeface="+mj-ea"/>
                <a:cs typeface="Simplified Arabic" pitchFamily="18" charset="-78"/>
              </a:rPr>
              <a:t>مثال</a:t>
            </a:r>
            <a:r>
              <a:rPr kumimoji="0" lang="ar-IQ" sz="2400" b="0" i="0" u="none" strike="noStrike" kern="1200" cap="none" spc="0" normalizeH="0" baseline="0" noProof="0" dirty="0" smtClean="0">
                <a:ln>
                  <a:noFill/>
                </a:ln>
                <a:solidFill>
                  <a:schemeClr val="tx2"/>
                </a:solidFill>
                <a:effectLst/>
                <a:uLnTx/>
                <a:uFillTx/>
                <a:latin typeface="Simplified Arabic" pitchFamily="18" charset="-78"/>
                <a:ea typeface="+mj-ea"/>
                <a:cs typeface="Simplified Arabic" pitchFamily="18" charset="-78"/>
              </a:rPr>
              <a:t>/ </a:t>
            </a: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اتفق الأب خالد جمال مع ابنه وليد على القيام بالمهام التالية : - ترتيب الغرفة بعد الاستيقاظ ( ترتيب السرير ، تعليق الملابس )</a:t>
            </a:r>
            <a:b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b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-حل واجباته المدرسية بعد العودة من المدرسة يوميا بدون تاخير0</a:t>
            </a:r>
            <a:b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b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 مقابل تلقيه مكافأة الحصول على درجة هوائية من قبل الأب ، إذا التزم </a:t>
            </a:r>
            <a:b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b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الابن بالشروط التالية : </a:t>
            </a:r>
            <a:b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b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1- أداء جميع المهام المطلوبة بكفاءة وإتقان 0</a:t>
            </a:r>
            <a:b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b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2-  رضا الأب ضروري للمصادقة على الأداء الناتج</a:t>
            </a:r>
            <a:r>
              <a:rPr kumimoji="0" lang="ar-IQ" sz="2400" b="0" i="0" u="none" strike="noStrike" kern="1200" cap="none" spc="0" normalizeH="0" noProof="0" dirty="0" smtClean="0">
                <a:ln>
                  <a:noFill/>
                </a:ln>
                <a:effectLst/>
                <a:uLnTx/>
                <a:uFillTx/>
                <a:latin typeface="Simplified Arabic" pitchFamily="18" charset="-78"/>
                <a:ea typeface="+mj-ea"/>
                <a:cs typeface="Simplified Arabic" pitchFamily="18" charset="-78"/>
              </a:rPr>
              <a:t> 0</a:t>
            </a:r>
            <a:endPar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endParaRPr>
          </a:p>
          <a:p>
            <a:pPr marL="0" marR="0" lvl="0" indent="0" defTabSz="914400" rtl="1" eaLnBrk="1" fontAlgn="auto" latinLnBrk="0" hangingPunct="1">
              <a:lnSpc>
                <a:spcPct val="150000"/>
              </a:lnSpc>
              <a:spcBef>
                <a:spcPct val="0"/>
              </a:spcBef>
              <a:spcAft>
                <a:spcPts val="0"/>
              </a:spcAft>
              <a:buClrTx/>
              <a:buSzTx/>
              <a:buFontTx/>
              <a:buNone/>
              <a:tabLst/>
              <a:defRPr/>
            </a:pPr>
            <a:r>
              <a:rPr lang="ar-IQ" sz="2400" dirty="0" smtClean="0">
                <a:latin typeface="Simplified Arabic" pitchFamily="18" charset="-78"/>
                <a:ea typeface="+mj-ea"/>
                <a:cs typeface="Simplified Arabic" pitchFamily="18" charset="-78"/>
              </a:rPr>
              <a:t>3- مدة الالتزام بأداء المهام ( عشرة أيام متتالية ) 0</a:t>
            </a:r>
          </a:p>
          <a:p>
            <a:pPr marL="0" marR="0" lvl="0" indent="0" defTabSz="914400" rtl="1" eaLnBrk="1" fontAlgn="auto" latinLnBrk="0" hangingPunct="1">
              <a:lnSpc>
                <a:spcPct val="150000"/>
              </a:lnSpc>
              <a:spcBef>
                <a:spcPct val="0"/>
              </a:spcBef>
              <a:spcAft>
                <a:spcPts val="0"/>
              </a:spcAft>
              <a:buClrTx/>
              <a:buSzTx/>
              <a:buFontTx/>
              <a:buNone/>
              <a:tabLst/>
              <a:defRPr/>
            </a:pPr>
            <a:r>
              <a:rPr kumimoji="0" lang="ar-IQ" sz="2400" b="0" i="0" u="none" strike="noStrike" kern="1200" cap="none" spc="0" normalizeH="0" baseline="0" noProof="0" dirty="0" smtClean="0">
                <a:ln>
                  <a:noFill/>
                </a:ln>
                <a:effectLst/>
                <a:uLnTx/>
                <a:uFillTx/>
                <a:latin typeface="Simplified Arabic" pitchFamily="18" charset="-78"/>
                <a:ea typeface="+mj-ea"/>
                <a:cs typeface="Simplified Arabic" pitchFamily="18" charset="-78"/>
              </a:rPr>
              <a:t>4- تاريخ العقد    / 12/ 2017 0</a:t>
            </a:r>
          </a:p>
          <a:p>
            <a:pPr marL="0" marR="0" lvl="0" indent="0" defTabSz="914400" rtl="1" eaLnBrk="1" fontAlgn="auto" latinLnBrk="0" hangingPunct="1">
              <a:lnSpc>
                <a:spcPct val="150000"/>
              </a:lnSpc>
              <a:spcBef>
                <a:spcPct val="0"/>
              </a:spcBef>
              <a:spcAft>
                <a:spcPts val="0"/>
              </a:spcAft>
              <a:buClrTx/>
              <a:buSzTx/>
              <a:buFontTx/>
              <a:buNone/>
              <a:tabLst/>
              <a:defRPr/>
            </a:pPr>
            <a:r>
              <a:rPr lang="ar-IQ" sz="2400" dirty="0">
                <a:latin typeface="Simplified Arabic" pitchFamily="18" charset="-78"/>
                <a:ea typeface="+mj-ea"/>
                <a:cs typeface="Simplified Arabic" pitchFamily="18" charset="-78"/>
              </a:rPr>
              <a:t> </a:t>
            </a:r>
            <a:r>
              <a:rPr lang="ar-IQ" sz="2400" dirty="0" smtClean="0">
                <a:latin typeface="Simplified Arabic" pitchFamily="18" charset="-78"/>
                <a:ea typeface="+mj-ea"/>
                <a:cs typeface="Simplified Arabic" pitchFamily="18" charset="-78"/>
              </a:rPr>
              <a:t>توقيع الولد                                       </a:t>
            </a:r>
            <a:r>
              <a:rPr lang="ar-IQ" sz="2400" dirty="0" smtClean="0">
                <a:solidFill>
                  <a:schemeClr val="tx2"/>
                </a:solidFill>
                <a:latin typeface="Simplified Arabic" pitchFamily="18" charset="-78"/>
                <a:ea typeface="+mj-ea"/>
                <a:cs typeface="Simplified Arabic" pitchFamily="18" charset="-78"/>
              </a:rPr>
              <a:t>توقيع </a:t>
            </a:r>
            <a:r>
              <a:rPr lang="ar-IQ" sz="2400" dirty="0" err="1" smtClean="0">
                <a:solidFill>
                  <a:schemeClr val="tx2"/>
                </a:solidFill>
                <a:latin typeface="Simplified Arabic" pitchFamily="18" charset="-78"/>
                <a:ea typeface="+mj-ea"/>
                <a:cs typeface="Simplified Arabic" pitchFamily="18" charset="-78"/>
              </a:rPr>
              <a:t>الاب</a:t>
            </a:r>
            <a:endParaRPr kumimoji="0" lang="ar-IQ" sz="2400" b="0" i="0" u="none" strike="noStrike" kern="1200" cap="none" spc="0" normalizeH="0" baseline="0" noProof="0" dirty="0">
              <a:ln>
                <a:noFill/>
              </a:ln>
              <a:solidFill>
                <a:schemeClr val="tx2"/>
              </a:solidFill>
              <a:effectLst/>
              <a:uLnTx/>
              <a:uFillTx/>
              <a:latin typeface="Simplified Arabic" pitchFamily="18" charset="-78"/>
              <a:ea typeface="+mj-ea"/>
              <a:cs typeface="Simplified Arabic"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785794"/>
            <a:ext cx="8429684" cy="4929222"/>
          </a:xfrm>
        </p:spPr>
        <p:txBody>
          <a:bodyPr>
            <a:normAutofit fontScale="90000"/>
          </a:bodyPr>
          <a:lstStyle/>
          <a:p>
            <a:pPr algn="r">
              <a:lnSpc>
                <a:spcPct val="150000"/>
              </a:lnSpc>
            </a:pP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t>
            </a:r>
            <a:br>
              <a:rPr lang="ar-IQ" sz="2400" dirty="0" smtClean="0">
                <a:latin typeface="Simplified Arabic" pitchFamily="18" charset="-78"/>
                <a:cs typeface="Simplified Arabic" pitchFamily="18" charset="-78"/>
              </a:rPr>
            </a:br>
            <a:r>
              <a:rPr lang="ar-IQ" sz="2400" dirty="0" smtClean="0">
                <a:latin typeface="Simplified Arabic" pitchFamily="18" charset="-78"/>
                <a:cs typeface="Simplified Arabic" pitchFamily="18" charset="-78"/>
              </a:rPr>
              <a:t>   </a:t>
            </a:r>
            <a:r>
              <a:rPr lang="ar-IQ" sz="2400" b="1" dirty="0" smtClean="0">
                <a:latin typeface="Simplified Arabic" pitchFamily="18" charset="-78"/>
                <a:cs typeface="Simplified Arabic" pitchFamily="18" charset="-78"/>
              </a:rPr>
              <a:t>مثال</a:t>
            </a:r>
            <a:r>
              <a:rPr lang="ar-IQ" sz="2400" dirty="0" smtClean="0">
                <a:latin typeface="Simplified Arabic" pitchFamily="18" charset="-78"/>
                <a:cs typeface="Simplified Arabic" pitchFamily="18" charset="-78"/>
              </a:rPr>
              <a:t> : </a:t>
            </a:r>
            <a:r>
              <a:rPr lang="ar-IQ" sz="2400" dirty="0" smtClean="0">
                <a:solidFill>
                  <a:schemeClr val="tx1"/>
                </a:solidFill>
                <a:latin typeface="Simplified Arabic" pitchFamily="18" charset="-78"/>
                <a:cs typeface="Simplified Arabic" pitchFamily="18" charset="-78"/>
              </a:rPr>
              <a:t>تعديل السلوك العدواني لدى طفل (10) سنوات </a:t>
            </a:r>
            <a:br>
              <a:rPr lang="ar-IQ" sz="2400" dirty="0" smtClean="0">
                <a:solidFill>
                  <a:schemeClr val="tx1"/>
                </a:solidFill>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 </a:t>
            </a:r>
            <a:r>
              <a:rPr lang="ar-IQ" sz="2400" b="1" dirty="0" smtClean="0">
                <a:solidFill>
                  <a:schemeClr val="tx1"/>
                </a:solidFill>
                <a:latin typeface="Simplified Arabic" pitchFamily="18" charset="-78"/>
                <a:cs typeface="Simplified Arabic" pitchFamily="18" charset="-78"/>
              </a:rPr>
              <a:t>خطة العلاج </a:t>
            </a:r>
            <a:r>
              <a:rPr lang="ar-IQ" sz="2400" dirty="0" smtClean="0">
                <a:solidFill>
                  <a:schemeClr val="tx1"/>
                </a:solidFill>
                <a:latin typeface="Simplified Arabic" pitchFamily="18" charset="-78"/>
                <a:cs typeface="Simplified Arabic" pitchFamily="18" charset="-78"/>
              </a:rPr>
              <a:t>/ تحديد السلوك المستهدف </a:t>
            </a:r>
            <a:r>
              <a:rPr lang="ar-IQ" sz="2400" b="1" dirty="0" smtClean="0">
                <a:solidFill>
                  <a:srgbClr val="FF0000"/>
                </a:solidFill>
                <a:latin typeface="Simplified Arabic" pitchFamily="18" charset="-78"/>
                <a:cs typeface="Simplified Arabic" pitchFamily="18" charset="-78"/>
              </a:rPr>
              <a:t>( الضرب - الشتم للآخرين )  </a:t>
            </a:r>
            <a:r>
              <a:rPr lang="ar-IQ" sz="2400" dirty="0" smtClean="0">
                <a:solidFill>
                  <a:schemeClr val="tx1"/>
                </a:solidFill>
                <a:latin typeface="Simplified Arabic" pitchFamily="18" charset="-78"/>
                <a:cs typeface="Simplified Arabic" pitchFamily="18" charset="-78"/>
              </a:rPr>
              <a:t/>
            </a:r>
            <a:br>
              <a:rPr lang="ar-IQ" sz="2400" dirty="0" smtClean="0">
                <a:solidFill>
                  <a:schemeClr val="tx1"/>
                </a:solidFill>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   </a:t>
            </a:r>
            <a:r>
              <a:rPr lang="ar-IQ" sz="2400" b="1" dirty="0" smtClean="0">
                <a:solidFill>
                  <a:schemeClr val="tx1"/>
                </a:solidFill>
                <a:latin typeface="Simplified Arabic" pitchFamily="18" charset="-78"/>
                <a:cs typeface="Simplified Arabic" pitchFamily="18" charset="-78"/>
              </a:rPr>
              <a:t>اتفق الطرف الأول </a:t>
            </a:r>
            <a:r>
              <a:rPr lang="ar-IQ" sz="2400" dirty="0" smtClean="0">
                <a:solidFill>
                  <a:schemeClr val="tx1"/>
                </a:solidFill>
                <a:latin typeface="Simplified Arabic" pitchFamily="18" charset="-78"/>
                <a:cs typeface="Simplified Arabic" pitchFamily="18" charset="-78"/>
              </a:rPr>
              <a:t>المعلمة مع الطالب </a:t>
            </a:r>
            <a:r>
              <a:rPr lang="ar-IQ" sz="2400" b="1" dirty="0" smtClean="0">
                <a:solidFill>
                  <a:schemeClr val="tx1"/>
                </a:solidFill>
                <a:latin typeface="Simplified Arabic" pitchFamily="18" charset="-78"/>
                <a:cs typeface="Simplified Arabic" pitchFamily="18" charset="-78"/>
              </a:rPr>
              <a:t>وليد</a:t>
            </a:r>
            <a:r>
              <a:rPr lang="ar-IQ" sz="2400" dirty="0" smtClean="0">
                <a:solidFill>
                  <a:schemeClr val="tx1"/>
                </a:solidFill>
                <a:latin typeface="Simplified Arabic" pitchFamily="18" charset="-78"/>
                <a:cs typeface="Simplified Arabic" pitchFamily="18" charset="-78"/>
              </a:rPr>
              <a:t> من الصف الخامس على أن يوقف الطالب  سلوك </a:t>
            </a:r>
            <a:r>
              <a:rPr lang="ar-IQ" sz="2400" b="1" dirty="0" smtClean="0">
                <a:solidFill>
                  <a:schemeClr val="tx1"/>
                </a:solidFill>
                <a:latin typeface="Simplified Arabic" pitchFamily="18" charset="-78"/>
                <a:cs typeface="Simplified Arabic" pitchFamily="18" charset="-78"/>
              </a:rPr>
              <a:t>الاعتداء والضرب </a:t>
            </a:r>
            <a:r>
              <a:rPr lang="ar-IQ" sz="2400" dirty="0" smtClean="0">
                <a:solidFill>
                  <a:schemeClr val="tx1"/>
                </a:solidFill>
                <a:latin typeface="Simplified Arabic" pitchFamily="18" charset="-78"/>
                <a:cs typeface="Simplified Arabic" pitchFamily="18" charset="-78"/>
              </a:rPr>
              <a:t>على زملاءه  وما يرافقه من </a:t>
            </a:r>
            <a:r>
              <a:rPr lang="ar-IQ" sz="2400" b="1" dirty="0" smtClean="0">
                <a:solidFill>
                  <a:schemeClr val="tx1"/>
                </a:solidFill>
                <a:latin typeface="Simplified Arabic" pitchFamily="18" charset="-78"/>
                <a:cs typeface="Simplified Arabic" pitchFamily="18" charset="-78"/>
              </a:rPr>
              <a:t>ألفاظ وشتم </a:t>
            </a:r>
            <a:r>
              <a:rPr lang="ar-IQ" sz="2400" dirty="0" smtClean="0">
                <a:solidFill>
                  <a:schemeClr val="tx1"/>
                </a:solidFill>
                <a:latin typeface="Simplified Arabic" pitchFamily="18" charset="-78"/>
                <a:cs typeface="Simplified Arabic" pitchFamily="18" charset="-78"/>
              </a:rPr>
              <a:t>غير لائق تجاه زملاءه داخل   المدرسة تاريخ بدء الاتفاقية  /  /   2018</a:t>
            </a:r>
            <a:br>
              <a:rPr lang="ar-IQ" sz="2400" dirty="0" smtClean="0">
                <a:solidFill>
                  <a:schemeClr val="tx1"/>
                </a:solidFill>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  ومقابل الالتزام بالاتفاقية سيتم تقديم المكافأة والمعززات للطالب من قبيل 1- تقديم ورق شكر للأهل 2- إضافة درجات في كل يوم لا يحدث فيه السلوك 3- الحصول على فترة لعب إضافية                                                               </a:t>
            </a:r>
            <a:r>
              <a:rPr lang="en-US" sz="2400" dirty="0" smtClean="0">
                <a:solidFill>
                  <a:schemeClr val="tx1"/>
                </a:solidFill>
                <a:latin typeface="Simplified Arabic" pitchFamily="18" charset="-78"/>
                <a:cs typeface="Simplified Arabic" pitchFamily="18" charset="-78"/>
              </a:rPr>
              <a:t>    </a:t>
            </a:r>
            <a:r>
              <a:rPr lang="ar-IQ" sz="2400" dirty="0" smtClean="0">
                <a:solidFill>
                  <a:schemeClr val="tx1"/>
                </a:solidFill>
                <a:latin typeface="Simplified Arabic" pitchFamily="18" charset="-78"/>
                <a:cs typeface="Simplified Arabic" pitchFamily="18" charset="-78"/>
              </a:rPr>
              <a:t>0</a:t>
            </a:r>
            <a:r>
              <a:rPr lang="en-US" sz="2400" dirty="0" smtClean="0">
                <a:solidFill>
                  <a:schemeClr val="tx1"/>
                </a:solidFill>
                <a:latin typeface="Simplified Arabic" pitchFamily="18" charset="-78"/>
                <a:cs typeface="Simplified Arabic" pitchFamily="18" charset="-78"/>
              </a:rPr>
              <a:t> </a:t>
            </a:r>
            <a:r>
              <a:rPr lang="ar-IQ" sz="2400" dirty="0" smtClean="0">
                <a:solidFill>
                  <a:schemeClr val="tx1"/>
                </a:solidFill>
                <a:latin typeface="Simplified Arabic" pitchFamily="18" charset="-78"/>
                <a:cs typeface="Simplified Arabic" pitchFamily="18" charset="-78"/>
              </a:rPr>
              <a:t> في نهاية الأسبوع الدراسي</a:t>
            </a:r>
            <a:br>
              <a:rPr lang="ar-IQ" sz="2400" dirty="0" smtClean="0">
                <a:solidFill>
                  <a:schemeClr val="tx1"/>
                </a:solidFill>
                <a:latin typeface="Simplified Arabic" pitchFamily="18" charset="-78"/>
                <a:cs typeface="Simplified Arabic" pitchFamily="18" charset="-78"/>
              </a:rPr>
            </a:br>
            <a:r>
              <a:rPr lang="ar-IQ" sz="2400" dirty="0" smtClean="0">
                <a:solidFill>
                  <a:schemeClr val="tx1"/>
                </a:solidFill>
                <a:latin typeface="Simplified Arabic" pitchFamily="18" charset="-78"/>
                <a:cs typeface="Simplified Arabic" pitchFamily="18" charset="-78"/>
              </a:rPr>
              <a:t> توقيع الطالب                                                            توقيع المعلمة</a:t>
            </a:r>
            <a:endParaRPr lang="ar-IQ" sz="24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رابط كسهم مستقيم 2"/>
          <p:cNvCxnSpPr/>
          <p:nvPr/>
        </p:nvCxnSpPr>
        <p:spPr>
          <a:xfrm rot="5400000" flipH="1" flipV="1">
            <a:off x="-1035089" y="3392487"/>
            <a:ext cx="37862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 name="رابط كسهم مستقيم 4"/>
          <p:cNvCxnSpPr/>
          <p:nvPr/>
        </p:nvCxnSpPr>
        <p:spPr>
          <a:xfrm flipV="1">
            <a:off x="857224" y="5143512"/>
            <a:ext cx="807249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5400000" flipH="1" flipV="1">
            <a:off x="2607455" y="3321843"/>
            <a:ext cx="3786214"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785786" y="492919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785786" y="450057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5400000" flipH="1" flipV="1">
            <a:off x="928662" y="435769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785786" y="385762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785786" y="414338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a:off x="785786" y="350043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a:off x="785786" y="314324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a:off x="785786" y="278605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رابط مستقيم 41"/>
          <p:cNvCxnSpPr/>
          <p:nvPr/>
        </p:nvCxnSpPr>
        <p:spPr>
          <a:xfrm flipV="1">
            <a:off x="1071538" y="3000372"/>
            <a:ext cx="1143008" cy="928694"/>
          </a:xfrm>
          <a:prstGeom prst="line">
            <a:avLst/>
          </a:prstGeom>
          <a:ln w="28575">
            <a:solidFill>
              <a:srgbClr val="FF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a:off x="2285984" y="3000372"/>
            <a:ext cx="857256" cy="714380"/>
          </a:xfrm>
          <a:prstGeom prst="line">
            <a:avLst/>
          </a:prstGeom>
          <a:ln w="28575">
            <a:solidFill>
              <a:srgbClr val="FF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رابط مستقيم 45"/>
          <p:cNvCxnSpPr/>
          <p:nvPr/>
        </p:nvCxnSpPr>
        <p:spPr>
          <a:xfrm flipV="1">
            <a:off x="3143240" y="2928934"/>
            <a:ext cx="928694" cy="857256"/>
          </a:xfrm>
          <a:prstGeom prst="line">
            <a:avLst/>
          </a:prstGeom>
          <a:ln w="38100">
            <a:solidFill>
              <a:srgbClr val="FF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8" name="رابط مستقيم 47"/>
          <p:cNvCxnSpPr/>
          <p:nvPr/>
        </p:nvCxnSpPr>
        <p:spPr>
          <a:xfrm rot="10800000" flipV="1">
            <a:off x="4929190" y="4000504"/>
            <a:ext cx="1000132" cy="714380"/>
          </a:xfrm>
          <a:prstGeom prst="line">
            <a:avLst/>
          </a:prstGeom>
          <a:ln w="285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0" name="رابط كسهم مستقيم 49"/>
          <p:cNvCxnSpPr/>
          <p:nvPr/>
        </p:nvCxnSpPr>
        <p:spPr>
          <a:xfrm>
            <a:off x="5929322" y="4000504"/>
            <a:ext cx="357190" cy="285752"/>
          </a:xfrm>
          <a:prstGeom prst="straightConnector1">
            <a:avLst/>
          </a:prstGeom>
          <a:ln w="285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2" name="رابط مستقيم 51"/>
          <p:cNvCxnSpPr/>
          <p:nvPr/>
        </p:nvCxnSpPr>
        <p:spPr>
          <a:xfrm>
            <a:off x="6215074" y="4286256"/>
            <a:ext cx="714380" cy="21431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رابط مستقيم 57"/>
          <p:cNvCxnSpPr/>
          <p:nvPr/>
        </p:nvCxnSpPr>
        <p:spPr>
          <a:xfrm flipV="1">
            <a:off x="6929454" y="4143380"/>
            <a:ext cx="928694" cy="357190"/>
          </a:xfrm>
          <a:prstGeom prst="line">
            <a:avLst/>
          </a:prstGeom>
          <a:ln w="285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0" name="رابط مستقيم 59"/>
          <p:cNvCxnSpPr/>
          <p:nvPr/>
        </p:nvCxnSpPr>
        <p:spPr>
          <a:xfrm>
            <a:off x="7858148" y="4143380"/>
            <a:ext cx="928694" cy="500066"/>
          </a:xfrm>
          <a:prstGeom prst="line">
            <a:avLst/>
          </a:prstGeom>
          <a:ln w="285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2" name="عنوان 61"/>
          <p:cNvSpPr>
            <a:spLocks noGrp="1"/>
          </p:cNvSpPr>
          <p:nvPr>
            <p:ph type="title"/>
          </p:nvPr>
        </p:nvSpPr>
        <p:spPr>
          <a:xfrm>
            <a:off x="685800" y="514352"/>
            <a:ext cx="8458200" cy="1162050"/>
          </a:xfrm>
        </p:spPr>
        <p:txBody>
          <a:bodyPr/>
          <a:lstStyle/>
          <a:p>
            <a:pPr algn="r"/>
            <a:r>
              <a:rPr lang="en-US" sz="2800" b="1" dirty="0" smtClean="0">
                <a:latin typeface="Simplified Arabic" pitchFamily="18" charset="-78"/>
                <a:cs typeface="Simplified Arabic" pitchFamily="18" charset="-78"/>
              </a:rPr>
              <a:t>  </a:t>
            </a:r>
            <a:r>
              <a:rPr lang="ar-IQ" sz="2800" b="1" dirty="0" smtClean="0">
                <a:latin typeface="Simplified Arabic" pitchFamily="18" charset="-78"/>
                <a:cs typeface="Simplified Arabic" pitchFamily="18" charset="-78"/>
              </a:rPr>
              <a:t>            فترة الخط القاعدي</a:t>
            </a:r>
            <a:r>
              <a:rPr lang="en-US" sz="2800" b="1" dirty="0" smtClean="0">
                <a:latin typeface="Simplified Arabic" pitchFamily="18" charset="-78"/>
                <a:cs typeface="Simplified Arabic" pitchFamily="18" charset="-78"/>
              </a:rPr>
              <a:t>     </a:t>
            </a:r>
            <a:r>
              <a:rPr lang="ar-IQ" sz="2800" b="1" dirty="0" smtClean="0">
                <a:latin typeface="Simplified Arabic" pitchFamily="18" charset="-78"/>
                <a:cs typeface="Simplified Arabic" pitchFamily="18" charset="-78"/>
              </a:rPr>
              <a:t> </a:t>
            </a:r>
            <a:r>
              <a:rPr lang="ar-IQ" sz="2400" b="1" dirty="0" smtClean="0">
                <a:latin typeface="Simplified Arabic" pitchFamily="18" charset="-78"/>
                <a:cs typeface="Simplified Arabic" pitchFamily="18" charset="-78"/>
              </a:rPr>
              <a:t>فترة العلاج ( التعاقد السلوكي</a:t>
            </a:r>
            <a:r>
              <a:rPr lang="ar-IQ" sz="2800" dirty="0" smtClean="0">
                <a:latin typeface="Simplified Arabic" pitchFamily="18" charset="-78"/>
                <a:cs typeface="Simplified Arabic" pitchFamily="18" charset="-78"/>
              </a:rPr>
              <a:t>)</a:t>
            </a:r>
            <a:endParaRPr lang="ar-IQ" sz="2800" dirty="0">
              <a:latin typeface="Simplified Arabic" pitchFamily="18" charset="-78"/>
              <a:cs typeface="Simplified Arabic" pitchFamily="18" charset="-78"/>
            </a:endParaRPr>
          </a:p>
        </p:txBody>
      </p:sp>
      <p:graphicFrame>
        <p:nvGraphicFramePr>
          <p:cNvPr id="29" name="رسم تخطيطي 28"/>
          <p:cNvGraphicFramePr/>
          <p:nvPr/>
        </p:nvGraphicFramePr>
        <p:xfrm>
          <a:off x="0" y="1285860"/>
          <a:ext cx="857256"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عنصر نائب للمحتوى 23"/>
          <p:cNvSpPr>
            <a:spLocks noGrp="1"/>
          </p:cNvSpPr>
          <p:nvPr>
            <p:ph sz="half" idx="1"/>
          </p:nvPr>
        </p:nvSpPr>
        <p:spPr>
          <a:xfrm>
            <a:off x="571472" y="5429264"/>
            <a:ext cx="8115328" cy="357190"/>
          </a:xfrm>
        </p:spPr>
        <p:txBody>
          <a:bodyPr>
            <a:noAutofit/>
          </a:bodyPr>
          <a:lstStyle/>
          <a:p>
            <a:pPr>
              <a:buNone/>
            </a:pPr>
            <a:r>
              <a:rPr lang="ar-IQ" sz="2000" b="1" dirty="0" smtClean="0"/>
              <a:t>                                                                                         أيام المراقبة</a:t>
            </a:r>
          </a:p>
          <a:p>
            <a:pPr>
              <a:buNone/>
            </a:pPr>
            <a:r>
              <a:rPr lang="ar-IQ" sz="2000" b="1" dirty="0" smtClean="0"/>
              <a:t>الخط القاعدي وفترة العلاج لسلوك العدوان</a:t>
            </a:r>
            <a:endParaRPr lang="ar-IQ" sz="2000" b="1" dirty="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1" anchor="ctr"/>
      <a:lstStyle>
        <a:defPPr algn="ctr">
          <a:defRPr b="1"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689</TotalTime>
  <Words>288</Words>
  <Application>Microsoft Office PowerPoint</Application>
  <PresentationFormat>عرض على الشاشة (3:4)‏</PresentationFormat>
  <Paragraphs>44</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تدفق</vt:lpstr>
      <vt:lpstr>الشريحة 1</vt:lpstr>
      <vt:lpstr>الشريحة 2</vt:lpstr>
      <vt:lpstr>أشارة الدراسات أن اشتراك الإفراد في اتخاذ القرارات الهامة حول سلوكياتهم وأساليب العلاج يكون له اثر ايجابي في الفاعلية العلاجية، مقارنة مع الذين يتلقون تعليمات وتوجيهات المعالج دون إعطاء الفرصة للتعبير عن أرائهم حول العلاج 0    والفكرة الأساسية للعقود السلوكية هو الابتعاد عن العقاب واعتماد التعزيز ، وإنها تعمل على زيادة دافعية الإفراد نحو أداء السلوك من خلال تحملهم مسؤولية العلاج والتقدم فيه 0</vt:lpstr>
      <vt:lpstr>الافتراضات الأساسية التي يقوم عليها العقد السلوكي :  1- نقاط العقد تعمل على تنظيم العلاقات الاجتماعية ، بين الفرد والبيئة المحيطة من خلال اشتراط الحصول على التعزيز الاجتماعي ، بعد القيام بالسلوك الاجتماعي المطلوب  2- يتحمل طرفي العلاقة العلاجية مسؤولية التقدم العلاجي 0 3- تحديد السلوك المطلوب وكمية التعزيز التي يتم الحصول عليها ، تعتبر دافعا لدى الفرد للقيام بتنفيذ المهمة 0</vt:lpstr>
      <vt:lpstr>شروط إجراء العقد السلوكي: 1- توثيق العقد بشكل مكتوب 0 2- أن يحدد العقد إطراف الاتفاق، وكمية التعزيز ،والمهمة السلوكية المطلوبة ،ومدة التي يحصل خلالها التعزيز بعد حدوث السلوك 0 3- مراعاة إجراء العقد مع الإفراد القادرين على فهم واستيعاب مفهوم العقد والالتزام 0 4- وجوب تغير شروط وبنود العقد كلما اقتضت الحاجة لذلك، فقد تكون المهمة معقدة لا يستطيع الفرد  أدائها الأمر الذي يتطلب تغير بنود العقد وإتباع أسلوب التحسن التدريجي أو تجزئة المهام 0 5- يجب ان يراعي العقد الفروق في القدرات والميول والظروف الاجتماعية للفرد من خلال التركيز على قدرات الفرد 0 6- يجب تحديد مدة بدء التعاقد ومدة الانتهاء بشكل واضح0  7- يمكن وضع العقد السلوكي في مكان واضح ليكون ظاهرا للفرد ، لضمان مزيد من الدافعية 0</vt:lpstr>
      <vt:lpstr>خطوات إجراء العقد : 1- تحديد الهمة المطلوبة : إن تكون واضحة ومحددة بشكل إجرائي قابل للقياس ، بالإضافة إلى تحديد الشخص المسئول عن أدائها وعدد المرات المطلوبة او مدة أدائها وظروف الأداء 0 2- التعزيز : توضيح شروط التعزيز ونوعه وكميته والوقت اللازم لتقديمه بعد حدوث السلوك وطرق استبداله أذا أمكن0 3- البدء بتنفيذ الاتفاق : توظيف وتطبيق الاتفاقات ،الالتزام التام ببنود الاتفاق ، فالإهمال  0 او التأخير في التعزيز قد يقود إلى تعرض السلوك للإطفاء من جراء غياب التعزيز</vt:lpstr>
      <vt:lpstr>الشريحة 7</vt:lpstr>
      <vt:lpstr>                           مثال : تعديل السلوك العدواني لدى طفل (10) سنوات   خطة العلاج / تحديد السلوك المستهدف ( الضرب - الشتم للآخرين )      اتفق الطرف الأول المعلمة مع الطالب وليد من الصف الخامس على أن يوقف الطالب  سلوك الاعتداء والضرب على زملاءه  وما يرافقه من ألفاظ وشتم غير لائق تجاه زملاءه داخل   المدرسة تاريخ بدء الاتفاقية  /  /   2018   ومقابل الالتزام بالاتفاقية سيتم تقديم المكافأة والمعززات للطالب من قبيل 1- تقديم ورق شكر للأهل 2- إضافة درجات في كل يوم لا يحدث فيه السلوك 3- الحصول على فترة لعب إضافية                                                                   0  في نهاية الأسبوع الدراسي  توقيع الطالب                                                            توقيع المعلمة</vt:lpstr>
      <vt:lpstr>              فترة الخط القاعدي      فترة العلاج ( التعاقد السلوكي)</vt:lpstr>
      <vt:lpstr>التعزيز الرمزي او الاتفاقات الرمزية :     هي عبارة عن عقود سلوكية تحدد المهام المطلوبة والتعزيز المطلوب   الاختلافات عن العقود السلوكية: يعتمد تماما على التعزيز الرمزي فقط دون المعززات يمكن تقديم المعززات الأخرى 0 التعزيزات الأخرى بينما في التعاقد السلوكي      ويعرف التعزيز الرمزي أو ما يسمى بالاقتصاد الرمزي بأنه عبارة عن إجراء علاجي سلوكي يتم خلاله إيجاد العلاقة بين المثيرات المحايدة والسلوك من خلال اقترن تلك      المثيرات المحايدة ( النقاط ، النجوم ) بالمثيرات المحببة او النواتج بعد حدوث السلوك0        والمبدأ السلوكي الذي يعتمد علية التعزيز الرمزي زيادة تأثير المثيرات الشرطية على السلوك من خلال اقتران مابين المعزز الشرطي والاستجابة الشرطية</vt:lpstr>
      <vt:lpstr>شروط التعزيز الرمزي: 1- يجب إن يكون التعزيز الرمزي ضمن عقد سلوكي يحدد شروط التعزيز وعدد المعززات الرمزية وطرق استبدالها وعدد المعززات لكل نشاط ، وتوضيح المهام المطلوب أدائها 0 2- كتابة العقد السلوكي بشكل واضح 0 3- توفر القدرة على الفهم والاستيعاب لشروط العقد من قبل الفرد 0    4- ان يراعي العقد حاجات ورغبات الفرد من خلال اهتمام برايه حول الانشطة والمعززات المحببة 0 </vt:lpstr>
      <vt:lpstr>إلية عمل التعزيز الرمزي</vt:lpstr>
      <vt:lpstr>  خطوات العمل في برنامج التعزيز الرمزي :  1- تحديد السلوك المستهدف ( تعريفه إجرائيا ، تحديد الظروف ، شروط الأداء   الناجح ) 2- تحديد المعززات المستبدلة ( هي المعززات الفعلية التي يحصل عليها الفرد)0 3- تحديد المعززات الرمزية هي (الرموز - الفيش ) يتطلب إن تكون جذابة 0 4- تحديد شروط الحصول على المعززات الرمزية ( بعد القيام بالسلوك بشكل كلي وصحيح او بعد القيام بعدد من الحلقات السلوكية 0    5- تحديد نظام استبدال المعزز الرمزي بالمعزز  الفعلي (الوقت الذي يستبدل ، تحدد ما يتطلبه كل نشاط من المعززات )0</vt:lpstr>
      <vt:lpstr>  مخطط برنامج التعزيز الرمزي</vt:lpstr>
      <vt:lpstr>نقاط القوة والضعف في التعزيز السلوكي : 1- سهولة إجراءاته 0 2- اعتماد على المعززات الشرطية المعممة واستبدالها بالعديد من المعززات الفعلية 0 3- اشتراك الفرد في العلاج قد يؤدي الى زيادة دافعيته لتحمل مسؤولياته نحو علاجه 0 4- سهولة التحكم بالمعززات الرمزية من حيث الاضافة والحذف 5- يمكن أن يتحول المعزز الرمزي من مجرد رمز الى تعزيز فعلي 0 6- يأخذ برنامج تعديل السلوك طابعا غير رسمي يتضمن المشاركة والفكاهة والتسلية ما بين الفرد والمعالج 0 </vt:lpstr>
      <vt:lpstr>نقاط الضعف :  1- قد ينطوي على مفهوم الرشوة  2- مرهق ويشكل كلفة في الوقت ومشكلات  الاستبدال ( فورية التعزيز ، وجود المعالج 3- مشكلات عدم التنظيم أذا لم يوثق  4- قد يتحول الإجراء إلى هدف بدلا من وسيلة لضبط السلوك 0</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74</cp:revision>
  <dcterms:created xsi:type="dcterms:W3CDTF">2017-12-13T07:24:45Z</dcterms:created>
  <dcterms:modified xsi:type="dcterms:W3CDTF">2017-12-19T03:55:15Z</dcterms:modified>
</cp:coreProperties>
</file>